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81" r:id="rId1"/>
  </p:sldMasterIdLst>
  <p:sldIdLst>
    <p:sldId id="30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14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 Maha Alshehri" userId="a75c35aa88d25891" providerId="LiveId" clId="{4B7CA9E1-0E27-48DA-ABD2-16A1CDBEDCF0}"/>
    <pc:docChg chg="undo redo custSel addSld delSld modSld">
      <pc:chgData name="Dr Maha Alshehri" userId="a75c35aa88d25891" providerId="LiveId" clId="{4B7CA9E1-0E27-48DA-ABD2-16A1CDBEDCF0}" dt="2026-09-08T04:26:51.527" v="190" actId="1076"/>
      <pc:docMkLst>
        <pc:docMk/>
      </pc:docMkLst>
      <pc:sldChg chg="delSp modSp del mod">
        <pc:chgData name="Dr Maha Alshehri" userId="a75c35aa88d25891" providerId="LiveId" clId="{4B7CA9E1-0E27-48DA-ABD2-16A1CDBEDCF0}" dt="2026-09-08T03:09:41.512" v="37" actId="2696"/>
        <pc:sldMkLst>
          <pc:docMk/>
          <pc:sldMk cId="0" sldId="256"/>
        </pc:sldMkLst>
        <pc:spChg chg="del mod">
          <ac:chgData name="Dr Maha Alshehri" userId="a75c35aa88d25891" providerId="LiveId" clId="{4B7CA9E1-0E27-48DA-ABD2-16A1CDBEDCF0}" dt="2026-09-08T03:09:38.207" v="36"/>
          <ac:spMkLst>
            <pc:docMk/>
            <pc:sldMk cId="0" sldId="256"/>
            <ac:spMk id="4" creationId="{00000000-0000-0000-0000-000000000000}"/>
          </ac:spMkLst>
        </pc:spChg>
        <pc:picChg chg="del mod">
          <ac:chgData name="Dr Maha Alshehri" userId="a75c35aa88d25891" providerId="LiveId" clId="{4B7CA9E1-0E27-48DA-ABD2-16A1CDBEDCF0}" dt="2026-09-08T03:06:43.965" v="1" actId="478"/>
          <ac:picMkLst>
            <pc:docMk/>
            <pc:sldMk cId="0" sldId="256"/>
            <ac:picMk id="6" creationId="{00000000-0000-0000-0000-000000000000}"/>
          </ac:picMkLst>
        </pc:picChg>
      </pc:sldChg>
      <pc:sldChg chg="addSp modSp mod">
        <pc:chgData name="Dr Maha Alshehri" userId="a75c35aa88d25891" providerId="LiveId" clId="{4B7CA9E1-0E27-48DA-ABD2-16A1CDBEDCF0}" dt="2026-09-08T04:25:20.753" v="175" actId="1076"/>
        <pc:sldMkLst>
          <pc:docMk/>
          <pc:sldMk cId="0" sldId="257"/>
        </pc:sldMkLst>
        <pc:spChg chg="mod">
          <ac:chgData name="Dr Maha Alshehri" userId="a75c35aa88d25891" providerId="LiveId" clId="{4B7CA9E1-0E27-48DA-ABD2-16A1CDBEDCF0}" dt="2026-09-08T04:25:20.753" v="175" actId="1076"/>
          <ac:spMkLst>
            <pc:docMk/>
            <pc:sldMk cId="0" sldId="257"/>
            <ac:spMk id="5" creationId="{00000000-0000-0000-0000-000000000000}"/>
          </ac:spMkLst>
        </pc:spChg>
        <pc:picChg chg="add mod">
          <ac:chgData name="Dr Maha Alshehri" userId="a75c35aa88d25891" providerId="LiveId" clId="{4B7CA9E1-0E27-48DA-ABD2-16A1CDBEDCF0}" dt="2026-09-08T03:16:27.571" v="67" actId="1076"/>
          <ac:picMkLst>
            <pc:docMk/>
            <pc:sldMk cId="0" sldId="257"/>
            <ac:picMk id="7" creationId="{E29A5440-251C-4D1E-AB1C-2E020A3CBFF1}"/>
          </ac:picMkLst>
        </pc:picChg>
      </pc:sldChg>
      <pc:sldChg chg="addSp modSp mod">
        <pc:chgData name="Dr Maha Alshehri" userId="a75c35aa88d25891" providerId="LiveId" clId="{4B7CA9E1-0E27-48DA-ABD2-16A1CDBEDCF0}" dt="2026-09-08T03:10:42.288" v="51" actId="1076"/>
        <pc:sldMkLst>
          <pc:docMk/>
          <pc:sldMk cId="0" sldId="258"/>
        </pc:sldMkLst>
        <pc:picChg chg="add mod">
          <ac:chgData name="Dr Maha Alshehri" userId="a75c35aa88d25891" providerId="LiveId" clId="{4B7CA9E1-0E27-48DA-ABD2-16A1CDBEDCF0}" dt="2026-09-08T03:10:42.288" v="51" actId="1076"/>
          <ac:picMkLst>
            <pc:docMk/>
            <pc:sldMk cId="0" sldId="258"/>
            <ac:picMk id="15" creationId="{F0AC39A1-B422-4E28-979E-105F4D5DF011}"/>
          </ac:picMkLst>
        </pc:picChg>
      </pc:sldChg>
      <pc:sldChg chg="addSp modSp mod">
        <pc:chgData name="Dr Maha Alshehri" userId="a75c35aa88d25891" providerId="LiveId" clId="{4B7CA9E1-0E27-48DA-ABD2-16A1CDBEDCF0}" dt="2026-09-08T03:11:15.660" v="53" actId="1076"/>
        <pc:sldMkLst>
          <pc:docMk/>
          <pc:sldMk cId="0" sldId="259"/>
        </pc:sldMkLst>
        <pc:picChg chg="add mod">
          <ac:chgData name="Dr Maha Alshehri" userId="a75c35aa88d25891" providerId="LiveId" clId="{4B7CA9E1-0E27-48DA-ABD2-16A1CDBEDCF0}" dt="2026-09-08T03:11:15.660" v="53" actId="1076"/>
          <ac:picMkLst>
            <pc:docMk/>
            <pc:sldMk cId="0" sldId="259"/>
            <ac:picMk id="21" creationId="{42091E08-1294-4D90-99BF-C28CB17001A2}"/>
          </ac:picMkLst>
        </pc:picChg>
      </pc:sldChg>
      <pc:sldChg chg="addSp modSp mod">
        <pc:chgData name="Dr Maha Alshehri" userId="a75c35aa88d25891" providerId="LiveId" clId="{4B7CA9E1-0E27-48DA-ABD2-16A1CDBEDCF0}" dt="2026-09-08T03:12:01.257" v="55" actId="1076"/>
        <pc:sldMkLst>
          <pc:docMk/>
          <pc:sldMk cId="0" sldId="260"/>
        </pc:sldMkLst>
        <pc:picChg chg="add mod">
          <ac:chgData name="Dr Maha Alshehri" userId="a75c35aa88d25891" providerId="LiveId" clId="{4B7CA9E1-0E27-48DA-ABD2-16A1CDBEDCF0}" dt="2026-09-08T03:12:01.257" v="55" actId="1076"/>
          <ac:picMkLst>
            <pc:docMk/>
            <pc:sldMk cId="0" sldId="260"/>
            <ac:picMk id="21" creationId="{D3250BF8-B0B2-403A-A514-F2CB7B489D1F}"/>
          </ac:picMkLst>
        </pc:picChg>
      </pc:sldChg>
      <pc:sldChg chg="addSp modSp mod">
        <pc:chgData name="Dr Maha Alshehri" userId="a75c35aa88d25891" providerId="LiveId" clId="{4B7CA9E1-0E27-48DA-ABD2-16A1CDBEDCF0}" dt="2026-09-08T03:12:44.908" v="57" actId="1076"/>
        <pc:sldMkLst>
          <pc:docMk/>
          <pc:sldMk cId="0" sldId="261"/>
        </pc:sldMkLst>
        <pc:picChg chg="add mod">
          <ac:chgData name="Dr Maha Alshehri" userId="a75c35aa88d25891" providerId="LiveId" clId="{4B7CA9E1-0E27-48DA-ABD2-16A1CDBEDCF0}" dt="2026-09-08T03:12:44.908" v="57" actId="1076"/>
          <ac:picMkLst>
            <pc:docMk/>
            <pc:sldMk cId="0" sldId="261"/>
            <ac:picMk id="10" creationId="{96C4F1F1-5167-4B83-A514-09D6DABF8746}"/>
          </ac:picMkLst>
        </pc:picChg>
      </pc:sldChg>
      <pc:sldChg chg="addSp modSp mod">
        <pc:chgData name="Dr Maha Alshehri" userId="a75c35aa88d25891" providerId="LiveId" clId="{4B7CA9E1-0E27-48DA-ABD2-16A1CDBEDCF0}" dt="2026-09-08T03:16:45.640" v="69" actId="1076"/>
        <pc:sldMkLst>
          <pc:docMk/>
          <pc:sldMk cId="0" sldId="262"/>
        </pc:sldMkLst>
        <pc:picChg chg="add mod">
          <ac:chgData name="Dr Maha Alshehri" userId="a75c35aa88d25891" providerId="LiveId" clId="{4B7CA9E1-0E27-48DA-ABD2-16A1CDBEDCF0}" dt="2026-09-08T03:16:45.640" v="69" actId="1076"/>
          <ac:picMkLst>
            <pc:docMk/>
            <pc:sldMk cId="0" sldId="262"/>
            <ac:picMk id="17" creationId="{CB7FBD20-2351-493C-BB82-D4942A37A67A}"/>
          </ac:picMkLst>
        </pc:picChg>
      </pc:sldChg>
      <pc:sldChg chg="addSp modSp">
        <pc:chgData name="Dr Maha Alshehri" userId="a75c35aa88d25891" providerId="LiveId" clId="{4B7CA9E1-0E27-48DA-ABD2-16A1CDBEDCF0}" dt="2026-09-08T03:17:15.761" v="70"/>
        <pc:sldMkLst>
          <pc:docMk/>
          <pc:sldMk cId="0" sldId="263"/>
        </pc:sldMkLst>
        <pc:picChg chg="add mod">
          <ac:chgData name="Dr Maha Alshehri" userId="a75c35aa88d25891" providerId="LiveId" clId="{4B7CA9E1-0E27-48DA-ABD2-16A1CDBEDCF0}" dt="2026-09-08T03:17:15.761" v="70"/>
          <ac:picMkLst>
            <pc:docMk/>
            <pc:sldMk cId="0" sldId="263"/>
            <ac:picMk id="7" creationId="{5CCCD8D4-E9AB-4363-8A0E-D285971AB04A}"/>
          </ac:picMkLst>
        </pc:picChg>
      </pc:sldChg>
      <pc:sldChg chg="addSp delSp modSp mod">
        <pc:chgData name="Dr Maha Alshehri" userId="a75c35aa88d25891" providerId="LiveId" clId="{4B7CA9E1-0E27-48DA-ABD2-16A1CDBEDCF0}" dt="2026-09-08T04:25:48.203" v="178" actId="478"/>
        <pc:sldMkLst>
          <pc:docMk/>
          <pc:sldMk cId="0" sldId="264"/>
        </pc:sldMkLst>
        <pc:spChg chg="del">
          <ac:chgData name="Dr Maha Alshehri" userId="a75c35aa88d25891" providerId="LiveId" clId="{4B7CA9E1-0E27-48DA-ABD2-16A1CDBEDCF0}" dt="2026-09-08T04:25:48.203" v="178" actId="478"/>
          <ac:spMkLst>
            <pc:docMk/>
            <pc:sldMk cId="0" sldId="264"/>
            <ac:spMk id="5" creationId="{00000000-0000-0000-0000-000000000000}"/>
          </ac:spMkLst>
        </pc:spChg>
        <pc:spChg chg="add mod">
          <ac:chgData name="Dr Maha Alshehri" userId="a75c35aa88d25891" providerId="LiveId" clId="{4B7CA9E1-0E27-48DA-ABD2-16A1CDBEDCF0}" dt="2026-09-08T04:25:44.110" v="177" actId="1076"/>
          <ac:spMkLst>
            <pc:docMk/>
            <pc:sldMk cId="0" sldId="264"/>
            <ac:spMk id="8" creationId="{37B4E16D-2633-4A83-9198-E265791A3BB1}"/>
          </ac:spMkLst>
        </pc:spChg>
        <pc:picChg chg="add mod">
          <ac:chgData name="Dr Maha Alshehri" userId="a75c35aa88d25891" providerId="LiveId" clId="{4B7CA9E1-0E27-48DA-ABD2-16A1CDBEDCF0}" dt="2026-09-08T03:17:42.884" v="71"/>
          <ac:picMkLst>
            <pc:docMk/>
            <pc:sldMk cId="0" sldId="264"/>
            <ac:picMk id="7" creationId="{53422BC4-289D-45ED-A562-B28CEF0D183C}"/>
          </ac:picMkLst>
        </pc:picChg>
      </pc:sldChg>
      <pc:sldChg chg="addSp modSp">
        <pc:chgData name="Dr Maha Alshehri" userId="a75c35aa88d25891" providerId="LiveId" clId="{4B7CA9E1-0E27-48DA-ABD2-16A1CDBEDCF0}" dt="2026-09-08T03:17:57.884" v="72"/>
        <pc:sldMkLst>
          <pc:docMk/>
          <pc:sldMk cId="0" sldId="265"/>
        </pc:sldMkLst>
        <pc:picChg chg="add mod">
          <ac:chgData name="Dr Maha Alshehri" userId="a75c35aa88d25891" providerId="LiveId" clId="{4B7CA9E1-0E27-48DA-ABD2-16A1CDBEDCF0}" dt="2026-09-08T03:17:57.884" v="72"/>
          <ac:picMkLst>
            <pc:docMk/>
            <pc:sldMk cId="0" sldId="265"/>
            <ac:picMk id="22" creationId="{8F5B8A16-9A4D-4FDD-8D99-F5A7E2787EB6}"/>
          </ac:picMkLst>
        </pc:picChg>
      </pc:sldChg>
      <pc:sldChg chg="addSp modSp">
        <pc:chgData name="Dr Maha Alshehri" userId="a75c35aa88d25891" providerId="LiveId" clId="{4B7CA9E1-0E27-48DA-ABD2-16A1CDBEDCF0}" dt="2026-09-08T03:18:27.378" v="73"/>
        <pc:sldMkLst>
          <pc:docMk/>
          <pc:sldMk cId="0" sldId="266"/>
        </pc:sldMkLst>
        <pc:picChg chg="add mod">
          <ac:chgData name="Dr Maha Alshehri" userId="a75c35aa88d25891" providerId="LiveId" clId="{4B7CA9E1-0E27-48DA-ABD2-16A1CDBEDCF0}" dt="2026-09-08T03:18:27.378" v="73"/>
          <ac:picMkLst>
            <pc:docMk/>
            <pc:sldMk cId="0" sldId="266"/>
            <ac:picMk id="15" creationId="{AFE909FE-9D5A-4C8E-A0F0-E04E893EDC3D}"/>
          </ac:picMkLst>
        </pc:picChg>
      </pc:sldChg>
      <pc:sldChg chg="addSp modSp">
        <pc:chgData name="Dr Maha Alshehri" userId="a75c35aa88d25891" providerId="LiveId" clId="{4B7CA9E1-0E27-48DA-ABD2-16A1CDBEDCF0}" dt="2026-09-08T03:19:03.162" v="74"/>
        <pc:sldMkLst>
          <pc:docMk/>
          <pc:sldMk cId="0" sldId="267"/>
        </pc:sldMkLst>
        <pc:picChg chg="add mod">
          <ac:chgData name="Dr Maha Alshehri" userId="a75c35aa88d25891" providerId="LiveId" clId="{4B7CA9E1-0E27-48DA-ABD2-16A1CDBEDCF0}" dt="2026-09-08T03:19:03.162" v="74"/>
          <ac:picMkLst>
            <pc:docMk/>
            <pc:sldMk cId="0" sldId="267"/>
            <ac:picMk id="21" creationId="{1A9B2EFF-7D32-43A2-8932-8F1D67B96DF6}"/>
          </ac:picMkLst>
        </pc:picChg>
      </pc:sldChg>
      <pc:sldChg chg="addSp modSp mod">
        <pc:chgData name="Dr Maha Alshehri" userId="a75c35aa88d25891" providerId="LiveId" clId="{4B7CA9E1-0E27-48DA-ABD2-16A1CDBEDCF0}" dt="2026-09-08T03:23:58.086" v="78" actId="1076"/>
        <pc:sldMkLst>
          <pc:docMk/>
          <pc:sldMk cId="0" sldId="268"/>
        </pc:sldMkLst>
        <pc:picChg chg="add mod">
          <ac:chgData name="Dr Maha Alshehri" userId="a75c35aa88d25891" providerId="LiveId" clId="{4B7CA9E1-0E27-48DA-ABD2-16A1CDBEDCF0}" dt="2026-09-08T03:23:58.086" v="78" actId="1076"/>
          <ac:picMkLst>
            <pc:docMk/>
            <pc:sldMk cId="0" sldId="268"/>
            <ac:picMk id="16" creationId="{405BC51D-1CBF-4769-B6B0-508CCEA26A5F}"/>
          </ac:picMkLst>
        </pc:picChg>
      </pc:sldChg>
      <pc:sldChg chg="addSp delSp modSp mod">
        <pc:chgData name="Dr Maha Alshehri" userId="a75c35aa88d25891" providerId="LiveId" clId="{4B7CA9E1-0E27-48DA-ABD2-16A1CDBEDCF0}" dt="2026-09-08T03:24:01.869" v="79"/>
        <pc:sldMkLst>
          <pc:docMk/>
          <pc:sldMk cId="0" sldId="269"/>
        </pc:sldMkLst>
        <pc:picChg chg="add del">
          <ac:chgData name="Dr Maha Alshehri" userId="a75c35aa88d25891" providerId="LiveId" clId="{4B7CA9E1-0E27-48DA-ABD2-16A1CDBEDCF0}" dt="2026-09-08T03:23:52.556" v="77" actId="478"/>
          <ac:picMkLst>
            <pc:docMk/>
            <pc:sldMk cId="0" sldId="269"/>
            <ac:picMk id="18" creationId="{9BE10024-C29E-4A75-8D8A-EE42134FB0AE}"/>
          </ac:picMkLst>
        </pc:picChg>
        <pc:picChg chg="add mod">
          <ac:chgData name="Dr Maha Alshehri" userId="a75c35aa88d25891" providerId="LiveId" clId="{4B7CA9E1-0E27-48DA-ABD2-16A1CDBEDCF0}" dt="2026-09-08T03:24:01.869" v="79"/>
          <ac:picMkLst>
            <pc:docMk/>
            <pc:sldMk cId="0" sldId="269"/>
            <ac:picMk id="19" creationId="{CCC3B085-7969-44A6-A537-7E9783E7E37E}"/>
          </ac:picMkLst>
        </pc:picChg>
      </pc:sldChg>
      <pc:sldChg chg="addSp delSp modSp mod">
        <pc:chgData name="Dr Maha Alshehri" userId="a75c35aa88d25891" providerId="LiveId" clId="{4B7CA9E1-0E27-48DA-ABD2-16A1CDBEDCF0}" dt="2026-09-08T04:26:05.704" v="181" actId="1076"/>
        <pc:sldMkLst>
          <pc:docMk/>
          <pc:sldMk cId="0" sldId="270"/>
        </pc:sldMkLst>
        <pc:spChg chg="del">
          <ac:chgData name="Dr Maha Alshehri" userId="a75c35aa88d25891" providerId="LiveId" clId="{4B7CA9E1-0E27-48DA-ABD2-16A1CDBEDCF0}" dt="2026-09-08T04:26:01.631" v="179" actId="478"/>
          <ac:spMkLst>
            <pc:docMk/>
            <pc:sldMk cId="0" sldId="270"/>
            <ac:spMk id="5" creationId="{00000000-0000-0000-0000-000000000000}"/>
          </ac:spMkLst>
        </pc:spChg>
        <pc:spChg chg="add mod">
          <ac:chgData name="Dr Maha Alshehri" userId="a75c35aa88d25891" providerId="LiveId" clId="{4B7CA9E1-0E27-48DA-ABD2-16A1CDBEDCF0}" dt="2026-09-08T04:26:05.704" v="181" actId="1076"/>
          <ac:spMkLst>
            <pc:docMk/>
            <pc:sldMk cId="0" sldId="270"/>
            <ac:spMk id="8" creationId="{D5099B8C-0205-49A6-969C-2D0C21E6C711}"/>
          </ac:spMkLst>
        </pc:spChg>
        <pc:picChg chg="add mod">
          <ac:chgData name="Dr Maha Alshehri" userId="a75c35aa88d25891" providerId="LiveId" clId="{4B7CA9E1-0E27-48DA-ABD2-16A1CDBEDCF0}" dt="2026-09-08T03:24:51.743" v="82" actId="1076"/>
          <ac:picMkLst>
            <pc:docMk/>
            <pc:sldMk cId="0" sldId="270"/>
            <ac:picMk id="7" creationId="{4BA506A1-5FBA-4DB3-9F58-54505AA2A7FA}"/>
          </ac:picMkLst>
        </pc:picChg>
      </pc:sldChg>
      <pc:sldChg chg="addSp modSp">
        <pc:chgData name="Dr Maha Alshehri" userId="a75c35aa88d25891" providerId="LiveId" clId="{4B7CA9E1-0E27-48DA-ABD2-16A1CDBEDCF0}" dt="2026-09-08T03:25:01.983" v="83"/>
        <pc:sldMkLst>
          <pc:docMk/>
          <pc:sldMk cId="0" sldId="271"/>
        </pc:sldMkLst>
        <pc:picChg chg="add mod">
          <ac:chgData name="Dr Maha Alshehri" userId="a75c35aa88d25891" providerId="LiveId" clId="{4B7CA9E1-0E27-48DA-ABD2-16A1CDBEDCF0}" dt="2026-09-08T03:25:01.983" v="83"/>
          <ac:picMkLst>
            <pc:docMk/>
            <pc:sldMk cId="0" sldId="271"/>
            <ac:picMk id="26" creationId="{6B53186A-E97F-44FE-86D2-F56177F12636}"/>
          </ac:picMkLst>
        </pc:picChg>
      </pc:sldChg>
      <pc:sldChg chg="addSp modSp">
        <pc:chgData name="Dr Maha Alshehri" userId="a75c35aa88d25891" providerId="LiveId" clId="{4B7CA9E1-0E27-48DA-ABD2-16A1CDBEDCF0}" dt="2026-09-08T03:26:30.102" v="84"/>
        <pc:sldMkLst>
          <pc:docMk/>
          <pc:sldMk cId="0" sldId="272"/>
        </pc:sldMkLst>
        <pc:picChg chg="add mod">
          <ac:chgData name="Dr Maha Alshehri" userId="a75c35aa88d25891" providerId="LiveId" clId="{4B7CA9E1-0E27-48DA-ABD2-16A1CDBEDCF0}" dt="2026-09-08T03:26:30.102" v="84"/>
          <ac:picMkLst>
            <pc:docMk/>
            <pc:sldMk cId="0" sldId="272"/>
            <ac:picMk id="7" creationId="{166268A7-9C3E-454A-A5F8-DE8914B7F5E0}"/>
          </ac:picMkLst>
        </pc:picChg>
      </pc:sldChg>
      <pc:sldChg chg="addSp modSp">
        <pc:chgData name="Dr Maha Alshehri" userId="a75c35aa88d25891" providerId="LiveId" clId="{4B7CA9E1-0E27-48DA-ABD2-16A1CDBEDCF0}" dt="2026-09-08T03:27:12.952" v="85"/>
        <pc:sldMkLst>
          <pc:docMk/>
          <pc:sldMk cId="0" sldId="273"/>
        </pc:sldMkLst>
        <pc:picChg chg="add mod">
          <ac:chgData name="Dr Maha Alshehri" userId="a75c35aa88d25891" providerId="LiveId" clId="{4B7CA9E1-0E27-48DA-ABD2-16A1CDBEDCF0}" dt="2026-09-08T03:27:12.952" v="85"/>
          <ac:picMkLst>
            <pc:docMk/>
            <pc:sldMk cId="0" sldId="273"/>
            <ac:picMk id="21" creationId="{207D801A-D533-43FF-81B9-73DC88D6D592}"/>
          </ac:picMkLst>
        </pc:picChg>
      </pc:sldChg>
      <pc:sldChg chg="addSp modSp">
        <pc:chgData name="Dr Maha Alshehri" userId="a75c35aa88d25891" providerId="LiveId" clId="{4B7CA9E1-0E27-48DA-ABD2-16A1CDBEDCF0}" dt="2026-09-08T03:27:44.953" v="86"/>
        <pc:sldMkLst>
          <pc:docMk/>
          <pc:sldMk cId="0" sldId="274"/>
        </pc:sldMkLst>
        <pc:picChg chg="add mod">
          <ac:chgData name="Dr Maha Alshehri" userId="a75c35aa88d25891" providerId="LiveId" clId="{4B7CA9E1-0E27-48DA-ABD2-16A1CDBEDCF0}" dt="2026-09-08T03:27:44.953" v="86"/>
          <ac:picMkLst>
            <pc:docMk/>
            <pc:sldMk cId="0" sldId="274"/>
            <ac:picMk id="15" creationId="{EE8D1CB9-7056-4A16-B662-C4237C942F01}"/>
          </ac:picMkLst>
        </pc:picChg>
      </pc:sldChg>
      <pc:sldChg chg="addSp modSp">
        <pc:chgData name="Dr Maha Alshehri" userId="a75c35aa88d25891" providerId="LiveId" clId="{4B7CA9E1-0E27-48DA-ABD2-16A1CDBEDCF0}" dt="2026-09-08T03:28:08.844" v="87"/>
        <pc:sldMkLst>
          <pc:docMk/>
          <pc:sldMk cId="0" sldId="275"/>
        </pc:sldMkLst>
        <pc:picChg chg="add mod">
          <ac:chgData name="Dr Maha Alshehri" userId="a75c35aa88d25891" providerId="LiveId" clId="{4B7CA9E1-0E27-48DA-ABD2-16A1CDBEDCF0}" dt="2026-09-08T03:28:08.844" v="87"/>
          <ac:picMkLst>
            <pc:docMk/>
            <pc:sldMk cId="0" sldId="275"/>
            <ac:picMk id="17" creationId="{581E5705-472F-4038-9926-9704D3CE4478}"/>
          </ac:picMkLst>
        </pc:picChg>
      </pc:sldChg>
      <pc:sldChg chg="addSp modSp">
        <pc:chgData name="Dr Maha Alshehri" userId="a75c35aa88d25891" providerId="LiveId" clId="{4B7CA9E1-0E27-48DA-ABD2-16A1CDBEDCF0}" dt="2026-09-08T03:28:46.493" v="88"/>
        <pc:sldMkLst>
          <pc:docMk/>
          <pc:sldMk cId="0" sldId="276"/>
        </pc:sldMkLst>
        <pc:picChg chg="add mod">
          <ac:chgData name="Dr Maha Alshehri" userId="a75c35aa88d25891" providerId="LiveId" clId="{4B7CA9E1-0E27-48DA-ABD2-16A1CDBEDCF0}" dt="2026-09-08T03:28:46.493" v="88"/>
          <ac:picMkLst>
            <pc:docMk/>
            <pc:sldMk cId="0" sldId="276"/>
            <ac:picMk id="17" creationId="{DD302DF3-8E7A-43F9-B18B-25D7A21E3241}"/>
          </ac:picMkLst>
        </pc:picChg>
      </pc:sldChg>
      <pc:sldChg chg="addSp modSp">
        <pc:chgData name="Dr Maha Alshehri" userId="a75c35aa88d25891" providerId="LiveId" clId="{4B7CA9E1-0E27-48DA-ABD2-16A1CDBEDCF0}" dt="2026-09-08T03:36:10.401" v="89"/>
        <pc:sldMkLst>
          <pc:docMk/>
          <pc:sldMk cId="0" sldId="277"/>
        </pc:sldMkLst>
        <pc:picChg chg="add mod">
          <ac:chgData name="Dr Maha Alshehri" userId="a75c35aa88d25891" providerId="LiveId" clId="{4B7CA9E1-0E27-48DA-ABD2-16A1CDBEDCF0}" dt="2026-09-08T03:36:10.401" v="89"/>
          <ac:picMkLst>
            <pc:docMk/>
            <pc:sldMk cId="0" sldId="277"/>
            <ac:picMk id="21" creationId="{62721BF8-4476-4247-941C-18469211C920}"/>
          </ac:picMkLst>
        </pc:picChg>
      </pc:sldChg>
      <pc:sldChg chg="addSp modSp">
        <pc:chgData name="Dr Maha Alshehri" userId="a75c35aa88d25891" providerId="LiveId" clId="{4B7CA9E1-0E27-48DA-ABD2-16A1CDBEDCF0}" dt="2026-09-08T03:36:47.818" v="90"/>
        <pc:sldMkLst>
          <pc:docMk/>
          <pc:sldMk cId="0" sldId="278"/>
        </pc:sldMkLst>
        <pc:picChg chg="add mod">
          <ac:chgData name="Dr Maha Alshehri" userId="a75c35aa88d25891" providerId="LiveId" clId="{4B7CA9E1-0E27-48DA-ABD2-16A1CDBEDCF0}" dt="2026-09-08T03:36:47.818" v="90"/>
          <ac:picMkLst>
            <pc:docMk/>
            <pc:sldMk cId="0" sldId="278"/>
            <ac:picMk id="17" creationId="{85D06E63-A9C8-4815-BAFE-2326781283BD}"/>
          </ac:picMkLst>
        </pc:picChg>
      </pc:sldChg>
      <pc:sldChg chg="addSp modSp">
        <pc:chgData name="Dr Maha Alshehri" userId="a75c35aa88d25891" providerId="LiveId" clId="{4B7CA9E1-0E27-48DA-ABD2-16A1CDBEDCF0}" dt="2026-09-08T03:37:02.990" v="91"/>
        <pc:sldMkLst>
          <pc:docMk/>
          <pc:sldMk cId="0" sldId="279"/>
        </pc:sldMkLst>
        <pc:picChg chg="add mod">
          <ac:chgData name="Dr Maha Alshehri" userId="a75c35aa88d25891" providerId="LiveId" clId="{4B7CA9E1-0E27-48DA-ABD2-16A1CDBEDCF0}" dt="2026-09-08T03:37:02.990" v="91"/>
          <ac:picMkLst>
            <pc:docMk/>
            <pc:sldMk cId="0" sldId="279"/>
            <ac:picMk id="21" creationId="{FD5BF29D-F6E3-45D0-9216-AC79A0128EF9}"/>
          </ac:picMkLst>
        </pc:picChg>
      </pc:sldChg>
      <pc:sldChg chg="addSp delSp modSp mod">
        <pc:chgData name="Dr Maha Alshehri" userId="a75c35aa88d25891" providerId="LiveId" clId="{4B7CA9E1-0E27-48DA-ABD2-16A1CDBEDCF0}" dt="2026-09-08T04:26:20.562" v="184" actId="1076"/>
        <pc:sldMkLst>
          <pc:docMk/>
          <pc:sldMk cId="0" sldId="280"/>
        </pc:sldMkLst>
        <pc:spChg chg="del">
          <ac:chgData name="Dr Maha Alshehri" userId="a75c35aa88d25891" providerId="LiveId" clId="{4B7CA9E1-0E27-48DA-ABD2-16A1CDBEDCF0}" dt="2026-09-08T04:26:16.495" v="182" actId="478"/>
          <ac:spMkLst>
            <pc:docMk/>
            <pc:sldMk cId="0" sldId="280"/>
            <ac:spMk id="5" creationId="{00000000-0000-0000-0000-000000000000}"/>
          </ac:spMkLst>
        </pc:spChg>
        <pc:spChg chg="add mod">
          <ac:chgData name="Dr Maha Alshehri" userId="a75c35aa88d25891" providerId="LiveId" clId="{4B7CA9E1-0E27-48DA-ABD2-16A1CDBEDCF0}" dt="2026-09-08T04:26:20.562" v="184" actId="1076"/>
          <ac:spMkLst>
            <pc:docMk/>
            <pc:sldMk cId="0" sldId="280"/>
            <ac:spMk id="8" creationId="{B0F5B5D0-FC82-4889-A9F3-7D5A8EDAF9BF}"/>
          </ac:spMkLst>
        </pc:spChg>
        <pc:picChg chg="add mod">
          <ac:chgData name="Dr Maha Alshehri" userId="a75c35aa88d25891" providerId="LiveId" clId="{4B7CA9E1-0E27-48DA-ABD2-16A1CDBEDCF0}" dt="2026-09-08T03:37:45.302" v="93" actId="1076"/>
          <ac:picMkLst>
            <pc:docMk/>
            <pc:sldMk cId="0" sldId="280"/>
            <ac:picMk id="7" creationId="{1C844574-26B3-4DC3-A37C-5C0079DD45B5}"/>
          </ac:picMkLst>
        </pc:picChg>
      </pc:sldChg>
      <pc:sldChg chg="addSp modSp">
        <pc:chgData name="Dr Maha Alshehri" userId="a75c35aa88d25891" providerId="LiveId" clId="{4B7CA9E1-0E27-48DA-ABD2-16A1CDBEDCF0}" dt="2026-09-08T03:37:52.253" v="94"/>
        <pc:sldMkLst>
          <pc:docMk/>
          <pc:sldMk cId="0" sldId="281"/>
        </pc:sldMkLst>
        <pc:picChg chg="add mod">
          <ac:chgData name="Dr Maha Alshehri" userId="a75c35aa88d25891" providerId="LiveId" clId="{4B7CA9E1-0E27-48DA-ABD2-16A1CDBEDCF0}" dt="2026-09-08T03:37:52.253" v="94"/>
          <ac:picMkLst>
            <pc:docMk/>
            <pc:sldMk cId="0" sldId="281"/>
            <ac:picMk id="21" creationId="{B984C40C-D200-4B5F-8953-EEC9BFD3CA25}"/>
          </ac:picMkLst>
        </pc:picChg>
      </pc:sldChg>
      <pc:sldChg chg="addSp modSp">
        <pc:chgData name="Dr Maha Alshehri" userId="a75c35aa88d25891" providerId="LiveId" clId="{4B7CA9E1-0E27-48DA-ABD2-16A1CDBEDCF0}" dt="2026-09-08T03:39:19.458" v="95"/>
        <pc:sldMkLst>
          <pc:docMk/>
          <pc:sldMk cId="0" sldId="282"/>
        </pc:sldMkLst>
        <pc:picChg chg="add mod">
          <ac:chgData name="Dr Maha Alshehri" userId="a75c35aa88d25891" providerId="LiveId" clId="{4B7CA9E1-0E27-48DA-ABD2-16A1CDBEDCF0}" dt="2026-09-08T03:39:19.458" v="95"/>
          <ac:picMkLst>
            <pc:docMk/>
            <pc:sldMk cId="0" sldId="282"/>
            <ac:picMk id="29" creationId="{CCC1F10D-CBBA-4D5D-A5A7-30498BC78961}"/>
          </ac:picMkLst>
        </pc:picChg>
      </pc:sldChg>
      <pc:sldChg chg="addSp modSp">
        <pc:chgData name="Dr Maha Alshehri" userId="a75c35aa88d25891" providerId="LiveId" clId="{4B7CA9E1-0E27-48DA-ABD2-16A1CDBEDCF0}" dt="2026-09-08T03:40:00.771" v="96"/>
        <pc:sldMkLst>
          <pc:docMk/>
          <pc:sldMk cId="0" sldId="283"/>
        </pc:sldMkLst>
        <pc:picChg chg="add mod">
          <ac:chgData name="Dr Maha Alshehri" userId="a75c35aa88d25891" providerId="LiveId" clId="{4B7CA9E1-0E27-48DA-ABD2-16A1CDBEDCF0}" dt="2026-09-08T03:40:00.771" v="96"/>
          <ac:picMkLst>
            <pc:docMk/>
            <pc:sldMk cId="0" sldId="283"/>
            <ac:picMk id="17" creationId="{F5DAFC46-D69C-4977-BAB2-AE116AFB5098}"/>
          </ac:picMkLst>
        </pc:picChg>
      </pc:sldChg>
      <pc:sldChg chg="addSp modSp">
        <pc:chgData name="Dr Maha Alshehri" userId="a75c35aa88d25891" providerId="LiveId" clId="{4B7CA9E1-0E27-48DA-ABD2-16A1CDBEDCF0}" dt="2026-09-08T03:40:18.553" v="97"/>
        <pc:sldMkLst>
          <pc:docMk/>
          <pc:sldMk cId="0" sldId="284"/>
        </pc:sldMkLst>
        <pc:picChg chg="add mod">
          <ac:chgData name="Dr Maha Alshehri" userId="a75c35aa88d25891" providerId="LiveId" clId="{4B7CA9E1-0E27-48DA-ABD2-16A1CDBEDCF0}" dt="2026-09-08T03:40:18.553" v="97"/>
          <ac:picMkLst>
            <pc:docMk/>
            <pc:sldMk cId="0" sldId="284"/>
            <ac:picMk id="10" creationId="{8D91F8DE-C836-4D33-A6A9-04597B3E2192}"/>
          </ac:picMkLst>
        </pc:picChg>
      </pc:sldChg>
      <pc:sldChg chg="addSp modSp">
        <pc:chgData name="Dr Maha Alshehri" userId="a75c35aa88d25891" providerId="LiveId" clId="{4B7CA9E1-0E27-48DA-ABD2-16A1CDBEDCF0}" dt="2026-09-08T03:40:36.565" v="98"/>
        <pc:sldMkLst>
          <pc:docMk/>
          <pc:sldMk cId="0" sldId="285"/>
        </pc:sldMkLst>
        <pc:picChg chg="add mod">
          <ac:chgData name="Dr Maha Alshehri" userId="a75c35aa88d25891" providerId="LiveId" clId="{4B7CA9E1-0E27-48DA-ABD2-16A1CDBEDCF0}" dt="2026-09-08T03:40:36.565" v="98"/>
          <ac:picMkLst>
            <pc:docMk/>
            <pc:sldMk cId="0" sldId="285"/>
            <ac:picMk id="21" creationId="{802FCA5A-CE00-4F22-84F1-30CA82590EBC}"/>
          </ac:picMkLst>
        </pc:picChg>
      </pc:sldChg>
      <pc:sldChg chg="addSp modSp">
        <pc:chgData name="Dr Maha Alshehri" userId="a75c35aa88d25891" providerId="LiveId" clId="{4B7CA9E1-0E27-48DA-ABD2-16A1CDBEDCF0}" dt="2026-09-08T03:41:16.378" v="99"/>
        <pc:sldMkLst>
          <pc:docMk/>
          <pc:sldMk cId="0" sldId="286"/>
        </pc:sldMkLst>
        <pc:picChg chg="add mod">
          <ac:chgData name="Dr Maha Alshehri" userId="a75c35aa88d25891" providerId="LiveId" clId="{4B7CA9E1-0E27-48DA-ABD2-16A1CDBEDCF0}" dt="2026-09-08T03:41:16.378" v="99"/>
          <ac:picMkLst>
            <pc:docMk/>
            <pc:sldMk cId="0" sldId="286"/>
            <ac:picMk id="7" creationId="{588E5846-88AF-4D4C-B203-71FABA613D3B}"/>
          </ac:picMkLst>
        </pc:picChg>
      </pc:sldChg>
      <pc:sldChg chg="addSp modSp mod">
        <pc:chgData name="Dr Maha Alshehri" userId="a75c35aa88d25891" providerId="LiveId" clId="{4B7CA9E1-0E27-48DA-ABD2-16A1CDBEDCF0}" dt="2026-09-08T03:41:31.713" v="101" actId="1076"/>
        <pc:sldMkLst>
          <pc:docMk/>
          <pc:sldMk cId="0" sldId="287"/>
        </pc:sldMkLst>
        <pc:picChg chg="add mod">
          <ac:chgData name="Dr Maha Alshehri" userId="a75c35aa88d25891" providerId="LiveId" clId="{4B7CA9E1-0E27-48DA-ABD2-16A1CDBEDCF0}" dt="2026-09-08T03:41:31.713" v="101" actId="1076"/>
          <ac:picMkLst>
            <pc:docMk/>
            <pc:sldMk cId="0" sldId="287"/>
            <ac:picMk id="7" creationId="{46881644-2A47-4633-B18F-4A04A2768ACA}"/>
          </ac:picMkLst>
        </pc:picChg>
      </pc:sldChg>
      <pc:sldChg chg="addSp modSp">
        <pc:chgData name="Dr Maha Alshehri" userId="a75c35aa88d25891" providerId="LiveId" clId="{4B7CA9E1-0E27-48DA-ABD2-16A1CDBEDCF0}" dt="2026-09-08T03:41:38.705" v="102"/>
        <pc:sldMkLst>
          <pc:docMk/>
          <pc:sldMk cId="0" sldId="288"/>
        </pc:sldMkLst>
        <pc:picChg chg="add mod">
          <ac:chgData name="Dr Maha Alshehri" userId="a75c35aa88d25891" providerId="LiveId" clId="{4B7CA9E1-0E27-48DA-ABD2-16A1CDBEDCF0}" dt="2026-09-08T03:41:38.705" v="102"/>
          <ac:picMkLst>
            <pc:docMk/>
            <pc:sldMk cId="0" sldId="288"/>
            <ac:picMk id="15" creationId="{5A955BFD-D433-4D69-B229-908E86F5FD95}"/>
          </ac:picMkLst>
        </pc:picChg>
      </pc:sldChg>
      <pc:sldChg chg="addSp modSp">
        <pc:chgData name="Dr Maha Alshehri" userId="a75c35aa88d25891" providerId="LiveId" clId="{4B7CA9E1-0E27-48DA-ABD2-16A1CDBEDCF0}" dt="2026-09-08T03:42:27.251" v="103"/>
        <pc:sldMkLst>
          <pc:docMk/>
          <pc:sldMk cId="0" sldId="289"/>
        </pc:sldMkLst>
        <pc:picChg chg="add mod">
          <ac:chgData name="Dr Maha Alshehri" userId="a75c35aa88d25891" providerId="LiveId" clId="{4B7CA9E1-0E27-48DA-ABD2-16A1CDBEDCF0}" dt="2026-09-08T03:42:27.251" v="103"/>
          <ac:picMkLst>
            <pc:docMk/>
            <pc:sldMk cId="0" sldId="289"/>
            <ac:picMk id="21" creationId="{3B072AD2-DC9F-4A49-B90B-9B04D0764EF7}"/>
          </ac:picMkLst>
        </pc:picChg>
      </pc:sldChg>
      <pc:sldChg chg="addSp modSp">
        <pc:chgData name="Dr Maha Alshehri" userId="a75c35aa88d25891" providerId="LiveId" clId="{4B7CA9E1-0E27-48DA-ABD2-16A1CDBEDCF0}" dt="2026-09-08T03:43:00.003" v="104"/>
        <pc:sldMkLst>
          <pc:docMk/>
          <pc:sldMk cId="0" sldId="290"/>
        </pc:sldMkLst>
        <pc:picChg chg="add mod">
          <ac:chgData name="Dr Maha Alshehri" userId="a75c35aa88d25891" providerId="LiveId" clId="{4B7CA9E1-0E27-48DA-ABD2-16A1CDBEDCF0}" dt="2026-09-08T03:43:00.003" v="104"/>
          <ac:picMkLst>
            <pc:docMk/>
            <pc:sldMk cId="0" sldId="290"/>
            <ac:picMk id="17" creationId="{4569B3E6-9AAF-4E23-94A0-4DC77947BEF1}"/>
          </ac:picMkLst>
        </pc:picChg>
      </pc:sldChg>
      <pc:sldChg chg="addSp modSp">
        <pc:chgData name="Dr Maha Alshehri" userId="a75c35aa88d25891" providerId="LiveId" clId="{4B7CA9E1-0E27-48DA-ABD2-16A1CDBEDCF0}" dt="2026-09-08T03:43:21.442" v="105"/>
        <pc:sldMkLst>
          <pc:docMk/>
          <pc:sldMk cId="0" sldId="291"/>
        </pc:sldMkLst>
        <pc:picChg chg="add mod">
          <ac:chgData name="Dr Maha Alshehri" userId="a75c35aa88d25891" providerId="LiveId" clId="{4B7CA9E1-0E27-48DA-ABD2-16A1CDBEDCF0}" dt="2026-09-08T03:43:21.442" v="105"/>
          <ac:picMkLst>
            <pc:docMk/>
            <pc:sldMk cId="0" sldId="291"/>
            <ac:picMk id="10" creationId="{16028D2E-4FA1-4EF0-A2E9-38AAE3EA9F01}"/>
          </ac:picMkLst>
        </pc:picChg>
      </pc:sldChg>
      <pc:sldChg chg="addSp modSp">
        <pc:chgData name="Dr Maha Alshehri" userId="a75c35aa88d25891" providerId="LiveId" clId="{4B7CA9E1-0E27-48DA-ABD2-16A1CDBEDCF0}" dt="2026-09-08T03:43:39.948" v="106"/>
        <pc:sldMkLst>
          <pc:docMk/>
          <pc:sldMk cId="0" sldId="292"/>
        </pc:sldMkLst>
        <pc:picChg chg="add mod">
          <ac:chgData name="Dr Maha Alshehri" userId="a75c35aa88d25891" providerId="LiveId" clId="{4B7CA9E1-0E27-48DA-ABD2-16A1CDBEDCF0}" dt="2026-09-08T03:43:39.948" v="106"/>
          <ac:picMkLst>
            <pc:docMk/>
            <pc:sldMk cId="0" sldId="292"/>
            <ac:picMk id="21" creationId="{72036A45-8D14-4F0C-9B52-00C6059C8CBC}"/>
          </ac:picMkLst>
        </pc:picChg>
      </pc:sldChg>
      <pc:sldChg chg="addSp delSp modSp mod">
        <pc:chgData name="Dr Maha Alshehri" userId="a75c35aa88d25891" providerId="LiveId" clId="{4B7CA9E1-0E27-48DA-ABD2-16A1CDBEDCF0}" dt="2026-09-08T04:26:39.204" v="187" actId="1076"/>
        <pc:sldMkLst>
          <pc:docMk/>
          <pc:sldMk cId="0" sldId="293"/>
        </pc:sldMkLst>
        <pc:spChg chg="del">
          <ac:chgData name="Dr Maha Alshehri" userId="a75c35aa88d25891" providerId="LiveId" clId="{4B7CA9E1-0E27-48DA-ABD2-16A1CDBEDCF0}" dt="2026-09-08T04:26:33.867" v="185" actId="478"/>
          <ac:spMkLst>
            <pc:docMk/>
            <pc:sldMk cId="0" sldId="293"/>
            <ac:spMk id="5" creationId="{00000000-0000-0000-0000-000000000000}"/>
          </ac:spMkLst>
        </pc:spChg>
        <pc:spChg chg="add mod">
          <ac:chgData name="Dr Maha Alshehri" userId="a75c35aa88d25891" providerId="LiveId" clId="{4B7CA9E1-0E27-48DA-ABD2-16A1CDBEDCF0}" dt="2026-09-08T04:26:39.204" v="187" actId="1076"/>
          <ac:spMkLst>
            <pc:docMk/>
            <pc:sldMk cId="0" sldId="293"/>
            <ac:spMk id="8" creationId="{02D9906E-CC34-4A9D-93D2-D5947863AEEB}"/>
          </ac:spMkLst>
        </pc:spChg>
        <pc:picChg chg="add mod">
          <ac:chgData name="Dr Maha Alshehri" userId="a75c35aa88d25891" providerId="LiveId" clId="{4B7CA9E1-0E27-48DA-ABD2-16A1CDBEDCF0}" dt="2026-09-08T03:44:25.761" v="108" actId="1076"/>
          <ac:picMkLst>
            <pc:docMk/>
            <pc:sldMk cId="0" sldId="293"/>
            <ac:picMk id="7" creationId="{2B963FB1-E6F4-43C6-9582-F5E7863D8253}"/>
          </ac:picMkLst>
        </pc:picChg>
      </pc:sldChg>
      <pc:sldChg chg="addSp modSp">
        <pc:chgData name="Dr Maha Alshehri" userId="a75c35aa88d25891" providerId="LiveId" clId="{4B7CA9E1-0E27-48DA-ABD2-16A1CDBEDCF0}" dt="2026-09-08T03:44:29.267" v="109"/>
        <pc:sldMkLst>
          <pc:docMk/>
          <pc:sldMk cId="0" sldId="294"/>
        </pc:sldMkLst>
        <pc:picChg chg="add mod">
          <ac:chgData name="Dr Maha Alshehri" userId="a75c35aa88d25891" providerId="LiveId" clId="{4B7CA9E1-0E27-48DA-ABD2-16A1CDBEDCF0}" dt="2026-09-08T03:44:29.267" v="109"/>
          <ac:picMkLst>
            <pc:docMk/>
            <pc:sldMk cId="0" sldId="294"/>
            <ac:picMk id="21" creationId="{F38FA1A9-D0CE-44B3-BDDC-97FDF6E75B76}"/>
          </ac:picMkLst>
        </pc:picChg>
      </pc:sldChg>
      <pc:sldChg chg="addSp modSp">
        <pc:chgData name="Dr Maha Alshehri" userId="a75c35aa88d25891" providerId="LiveId" clId="{4B7CA9E1-0E27-48DA-ABD2-16A1CDBEDCF0}" dt="2026-09-08T03:44:54.950" v="110"/>
        <pc:sldMkLst>
          <pc:docMk/>
          <pc:sldMk cId="0" sldId="295"/>
        </pc:sldMkLst>
        <pc:picChg chg="add mod">
          <ac:chgData name="Dr Maha Alshehri" userId="a75c35aa88d25891" providerId="LiveId" clId="{4B7CA9E1-0E27-48DA-ABD2-16A1CDBEDCF0}" dt="2026-09-08T03:44:54.950" v="110"/>
          <ac:picMkLst>
            <pc:docMk/>
            <pc:sldMk cId="0" sldId="295"/>
            <ac:picMk id="15" creationId="{E4995F99-6515-485F-A0EF-22FBE2E91467}"/>
          </ac:picMkLst>
        </pc:picChg>
      </pc:sldChg>
      <pc:sldChg chg="addSp modSp">
        <pc:chgData name="Dr Maha Alshehri" userId="a75c35aa88d25891" providerId="LiveId" clId="{4B7CA9E1-0E27-48DA-ABD2-16A1CDBEDCF0}" dt="2026-09-08T03:45:21.691" v="111"/>
        <pc:sldMkLst>
          <pc:docMk/>
          <pc:sldMk cId="0" sldId="296"/>
        </pc:sldMkLst>
        <pc:picChg chg="add mod">
          <ac:chgData name="Dr Maha Alshehri" userId="a75c35aa88d25891" providerId="LiveId" clId="{4B7CA9E1-0E27-48DA-ABD2-16A1CDBEDCF0}" dt="2026-09-08T03:45:21.691" v="111"/>
          <ac:picMkLst>
            <pc:docMk/>
            <pc:sldMk cId="0" sldId="296"/>
            <ac:picMk id="17" creationId="{3FE4B7EA-88F1-48ED-AAC2-EEEEBE4C2442}"/>
          </ac:picMkLst>
        </pc:picChg>
      </pc:sldChg>
      <pc:sldChg chg="addSp modSp">
        <pc:chgData name="Dr Maha Alshehri" userId="a75c35aa88d25891" providerId="LiveId" clId="{4B7CA9E1-0E27-48DA-ABD2-16A1CDBEDCF0}" dt="2026-09-08T03:46:13.541" v="112"/>
        <pc:sldMkLst>
          <pc:docMk/>
          <pc:sldMk cId="0" sldId="297"/>
        </pc:sldMkLst>
        <pc:picChg chg="add mod">
          <ac:chgData name="Dr Maha Alshehri" userId="a75c35aa88d25891" providerId="LiveId" clId="{4B7CA9E1-0E27-48DA-ABD2-16A1CDBEDCF0}" dt="2026-09-08T03:46:13.541" v="112"/>
          <ac:picMkLst>
            <pc:docMk/>
            <pc:sldMk cId="0" sldId="297"/>
            <ac:picMk id="7" creationId="{B46159DF-C737-488C-897F-EA880B910FB1}"/>
          </ac:picMkLst>
        </pc:picChg>
      </pc:sldChg>
      <pc:sldChg chg="addSp delSp modSp mod">
        <pc:chgData name="Dr Maha Alshehri" userId="a75c35aa88d25891" providerId="LiveId" clId="{4B7CA9E1-0E27-48DA-ABD2-16A1CDBEDCF0}" dt="2026-09-08T04:26:51.527" v="190" actId="1076"/>
        <pc:sldMkLst>
          <pc:docMk/>
          <pc:sldMk cId="0" sldId="298"/>
        </pc:sldMkLst>
        <pc:spChg chg="del">
          <ac:chgData name="Dr Maha Alshehri" userId="a75c35aa88d25891" providerId="LiveId" clId="{4B7CA9E1-0E27-48DA-ABD2-16A1CDBEDCF0}" dt="2026-09-08T04:26:47.518" v="188" actId="478"/>
          <ac:spMkLst>
            <pc:docMk/>
            <pc:sldMk cId="0" sldId="298"/>
            <ac:spMk id="5" creationId="{00000000-0000-0000-0000-000000000000}"/>
          </ac:spMkLst>
        </pc:spChg>
        <pc:spChg chg="add mod">
          <ac:chgData name="Dr Maha Alshehri" userId="a75c35aa88d25891" providerId="LiveId" clId="{4B7CA9E1-0E27-48DA-ABD2-16A1CDBEDCF0}" dt="2026-09-08T04:26:51.527" v="190" actId="1076"/>
          <ac:spMkLst>
            <pc:docMk/>
            <pc:sldMk cId="0" sldId="298"/>
            <ac:spMk id="8" creationId="{100A81CA-6A11-4D21-86DF-B0EF433BACF8}"/>
          </ac:spMkLst>
        </pc:spChg>
        <pc:picChg chg="add mod">
          <ac:chgData name="Dr Maha Alshehri" userId="a75c35aa88d25891" providerId="LiveId" clId="{4B7CA9E1-0E27-48DA-ABD2-16A1CDBEDCF0}" dt="2026-09-08T03:46:34.488" v="114" actId="1076"/>
          <ac:picMkLst>
            <pc:docMk/>
            <pc:sldMk cId="0" sldId="298"/>
            <ac:picMk id="7" creationId="{9838BCE4-71A3-4331-A21E-94D2793836A2}"/>
          </ac:picMkLst>
        </pc:picChg>
      </pc:sldChg>
      <pc:sldChg chg="addSp modSp mod">
        <pc:chgData name="Dr Maha Alshehri" userId="a75c35aa88d25891" providerId="LiveId" clId="{4B7CA9E1-0E27-48DA-ABD2-16A1CDBEDCF0}" dt="2026-09-08T03:47:27.392" v="118" actId="1076"/>
        <pc:sldMkLst>
          <pc:docMk/>
          <pc:sldMk cId="0" sldId="299"/>
        </pc:sldMkLst>
        <pc:picChg chg="add mod">
          <ac:chgData name="Dr Maha Alshehri" userId="a75c35aa88d25891" providerId="LiveId" clId="{4B7CA9E1-0E27-48DA-ABD2-16A1CDBEDCF0}" dt="2026-09-08T03:47:27.392" v="118" actId="1076"/>
          <ac:picMkLst>
            <pc:docMk/>
            <pc:sldMk cId="0" sldId="299"/>
            <ac:picMk id="9" creationId="{15AF30D0-EFBD-4760-9E81-904ACB252C33}"/>
          </ac:picMkLst>
        </pc:picChg>
      </pc:sldChg>
      <pc:sldChg chg="addSp modSp">
        <pc:chgData name="Dr Maha Alshehri" userId="a75c35aa88d25891" providerId="LiveId" clId="{4B7CA9E1-0E27-48DA-ABD2-16A1CDBEDCF0}" dt="2026-09-08T03:47:58.999" v="119"/>
        <pc:sldMkLst>
          <pc:docMk/>
          <pc:sldMk cId="0" sldId="300"/>
        </pc:sldMkLst>
        <pc:picChg chg="add mod">
          <ac:chgData name="Dr Maha Alshehri" userId="a75c35aa88d25891" providerId="LiveId" clId="{4B7CA9E1-0E27-48DA-ABD2-16A1CDBEDCF0}" dt="2026-09-08T03:47:58.999" v="119"/>
          <ac:picMkLst>
            <pc:docMk/>
            <pc:sldMk cId="0" sldId="300"/>
            <ac:picMk id="10" creationId="{44698851-0A6C-43AE-8C2D-FED14BE84D26}"/>
          </ac:picMkLst>
        </pc:picChg>
      </pc:sldChg>
      <pc:sldChg chg="addSp modSp">
        <pc:chgData name="Dr Maha Alshehri" userId="a75c35aa88d25891" providerId="LiveId" clId="{4B7CA9E1-0E27-48DA-ABD2-16A1CDBEDCF0}" dt="2026-09-08T04:04:51.085" v="120"/>
        <pc:sldMkLst>
          <pc:docMk/>
          <pc:sldMk cId="0" sldId="301"/>
        </pc:sldMkLst>
        <pc:picChg chg="add mod">
          <ac:chgData name="Dr Maha Alshehri" userId="a75c35aa88d25891" providerId="LiveId" clId="{4B7CA9E1-0E27-48DA-ABD2-16A1CDBEDCF0}" dt="2026-09-08T04:04:51.085" v="120"/>
          <ac:picMkLst>
            <pc:docMk/>
            <pc:sldMk cId="0" sldId="301"/>
            <ac:picMk id="16" creationId="{C78FE366-11B6-44B7-B449-FA880B7EF9A7}"/>
          </ac:picMkLst>
        </pc:picChg>
      </pc:sldChg>
      <pc:sldChg chg="addSp modSp mod">
        <pc:chgData name="Dr Maha Alshehri" userId="a75c35aa88d25891" providerId="LiveId" clId="{4B7CA9E1-0E27-48DA-ABD2-16A1CDBEDCF0}" dt="2026-09-08T04:12:35.841" v="124" actId="14100"/>
        <pc:sldMkLst>
          <pc:docMk/>
          <pc:sldMk cId="0" sldId="302"/>
        </pc:sldMkLst>
        <pc:picChg chg="mod">
          <ac:chgData name="Dr Maha Alshehri" userId="a75c35aa88d25891" providerId="LiveId" clId="{4B7CA9E1-0E27-48DA-ABD2-16A1CDBEDCF0}" dt="2026-09-08T04:12:35.841" v="124" actId="14100"/>
          <ac:picMkLst>
            <pc:docMk/>
            <pc:sldMk cId="0" sldId="302"/>
            <ac:picMk id="3" creationId="{00000000-0000-0000-0000-000000000000}"/>
          </ac:picMkLst>
        </pc:picChg>
        <pc:picChg chg="add mod">
          <ac:chgData name="Dr Maha Alshehri" userId="a75c35aa88d25891" providerId="LiveId" clId="{4B7CA9E1-0E27-48DA-ABD2-16A1CDBEDCF0}" dt="2026-09-08T04:05:46.289" v="121"/>
          <ac:picMkLst>
            <pc:docMk/>
            <pc:sldMk cId="0" sldId="302"/>
            <ac:picMk id="7" creationId="{7A26C75A-25D4-45B4-81FA-9554BCD53244}"/>
          </ac:picMkLst>
        </pc:picChg>
      </pc:sldChg>
      <pc:sldChg chg="addSp modSp">
        <pc:chgData name="Dr Maha Alshehri" userId="a75c35aa88d25891" providerId="LiveId" clId="{4B7CA9E1-0E27-48DA-ABD2-16A1CDBEDCF0}" dt="2026-09-08T04:13:07.476" v="125"/>
        <pc:sldMkLst>
          <pc:docMk/>
          <pc:sldMk cId="0" sldId="303"/>
        </pc:sldMkLst>
        <pc:picChg chg="add mod">
          <ac:chgData name="Dr Maha Alshehri" userId="a75c35aa88d25891" providerId="LiveId" clId="{4B7CA9E1-0E27-48DA-ABD2-16A1CDBEDCF0}" dt="2026-09-08T04:13:07.476" v="125"/>
          <ac:picMkLst>
            <pc:docMk/>
            <pc:sldMk cId="0" sldId="303"/>
            <ac:picMk id="21" creationId="{F1A5E48E-D866-4FB7-82AF-15E44BE37555}"/>
          </ac:picMkLst>
        </pc:picChg>
      </pc:sldChg>
      <pc:sldChg chg="addSp modSp">
        <pc:chgData name="Dr Maha Alshehri" userId="a75c35aa88d25891" providerId="LiveId" clId="{4B7CA9E1-0E27-48DA-ABD2-16A1CDBEDCF0}" dt="2026-09-08T04:13:45.005" v="126"/>
        <pc:sldMkLst>
          <pc:docMk/>
          <pc:sldMk cId="0" sldId="304"/>
        </pc:sldMkLst>
        <pc:picChg chg="add mod">
          <ac:chgData name="Dr Maha Alshehri" userId="a75c35aa88d25891" providerId="LiveId" clId="{4B7CA9E1-0E27-48DA-ABD2-16A1CDBEDCF0}" dt="2026-09-08T04:13:45.005" v="126"/>
          <ac:picMkLst>
            <pc:docMk/>
            <pc:sldMk cId="0" sldId="304"/>
            <ac:picMk id="22" creationId="{8E485AF1-8967-4EF4-9E8B-46955C94BB1A}"/>
          </ac:picMkLst>
        </pc:picChg>
      </pc:sldChg>
      <pc:sldChg chg="addSp delSp modSp mod">
        <pc:chgData name="Dr Maha Alshehri" userId="a75c35aa88d25891" providerId="LiveId" clId="{4B7CA9E1-0E27-48DA-ABD2-16A1CDBEDCF0}" dt="2026-09-08T04:23:05.619" v="171" actId="14100"/>
        <pc:sldMkLst>
          <pc:docMk/>
          <pc:sldMk cId="0" sldId="305"/>
        </pc:sldMkLst>
        <pc:spChg chg="add mod">
          <ac:chgData name="Dr Maha Alshehri" userId="a75c35aa88d25891" providerId="LiveId" clId="{4B7CA9E1-0E27-48DA-ABD2-16A1CDBEDCF0}" dt="2026-09-08T04:14:58.002" v="130" actId="1076"/>
          <ac:spMkLst>
            <pc:docMk/>
            <pc:sldMk cId="0" sldId="305"/>
            <ac:spMk id="10" creationId="{EDFFEA85-F1FD-45AD-AF01-741E6077310A}"/>
          </ac:spMkLst>
        </pc:spChg>
        <pc:picChg chg="mod">
          <ac:chgData name="Dr Maha Alshehri" userId="a75c35aa88d25891" providerId="LiveId" clId="{4B7CA9E1-0E27-48DA-ABD2-16A1CDBEDCF0}" dt="2026-09-08T04:23:05.619" v="171" actId="14100"/>
          <ac:picMkLst>
            <pc:docMk/>
            <pc:sldMk cId="0" sldId="305"/>
            <ac:picMk id="2" creationId="{00000000-0000-0000-0000-000000000000}"/>
          </ac:picMkLst>
        </pc:picChg>
        <pc:picChg chg="del mod">
          <ac:chgData name="Dr Maha Alshehri" userId="a75c35aa88d25891" providerId="LiveId" clId="{4B7CA9E1-0E27-48DA-ABD2-16A1CDBEDCF0}" dt="2026-09-08T04:17:08.560" v="150" actId="478"/>
          <ac:picMkLst>
            <pc:docMk/>
            <pc:sldMk cId="0" sldId="305"/>
            <ac:picMk id="7" creationId="{00000000-0000-0000-0000-000000000000}"/>
          </ac:picMkLst>
        </pc:picChg>
        <pc:picChg chg="add mod">
          <ac:chgData name="Dr Maha Alshehri" userId="a75c35aa88d25891" providerId="LiveId" clId="{4B7CA9E1-0E27-48DA-ABD2-16A1CDBEDCF0}" dt="2026-09-08T04:22:57.158" v="169" actId="1076"/>
          <ac:picMkLst>
            <pc:docMk/>
            <pc:sldMk cId="0" sldId="305"/>
            <ac:picMk id="9" creationId="{B9C62D21-C134-4D72-BF02-41C7AFC0F904}"/>
          </ac:picMkLst>
        </pc:picChg>
        <pc:picChg chg="add del mod">
          <ac:chgData name="Dr Maha Alshehri" userId="a75c35aa88d25891" providerId="LiveId" clId="{4B7CA9E1-0E27-48DA-ABD2-16A1CDBEDCF0}" dt="2026-09-08T04:15:50.575" v="145" actId="478"/>
          <ac:picMkLst>
            <pc:docMk/>
            <pc:sldMk cId="0" sldId="305"/>
            <ac:picMk id="11" creationId="{B3BA0BC6-816D-4880-8D58-E2CAA58D00EB}"/>
          </ac:picMkLst>
        </pc:picChg>
        <pc:picChg chg="add del mod">
          <ac:chgData name="Dr Maha Alshehri" userId="a75c35aa88d25891" providerId="LiveId" clId="{4B7CA9E1-0E27-48DA-ABD2-16A1CDBEDCF0}" dt="2026-09-08T04:18:26.637" v="161" actId="478"/>
          <ac:picMkLst>
            <pc:docMk/>
            <pc:sldMk cId="0" sldId="305"/>
            <ac:picMk id="12" creationId="{B5532CB9-05AB-4606-B158-548A04CDE567}"/>
          </ac:picMkLst>
        </pc:picChg>
      </pc:sldChg>
      <pc:sldChg chg="addSp modSp add mod setBg">
        <pc:chgData name="Dr Maha Alshehri" userId="a75c35aa88d25891" providerId="LiveId" clId="{4B7CA9E1-0E27-48DA-ABD2-16A1CDBEDCF0}" dt="2026-09-08T04:17:25.309" v="152" actId="571"/>
        <pc:sldMkLst>
          <pc:docMk/>
          <pc:sldMk cId="0" sldId="306"/>
        </pc:sldMkLst>
        <pc:spChg chg="mod">
          <ac:chgData name="Dr Maha Alshehri" userId="a75c35aa88d25891" providerId="LiveId" clId="{4B7CA9E1-0E27-48DA-ABD2-16A1CDBEDCF0}" dt="2026-09-08T03:16:18.697" v="65" actId="20577"/>
          <ac:spMkLst>
            <pc:docMk/>
            <pc:sldMk cId="0" sldId="306"/>
            <ac:spMk id="4" creationId="{00000000-0000-0000-0000-000000000000}"/>
          </ac:spMkLst>
        </pc:spChg>
        <pc:picChg chg="mod">
          <ac:chgData name="Dr Maha Alshehri" userId="a75c35aa88d25891" providerId="LiveId" clId="{4B7CA9E1-0E27-48DA-ABD2-16A1CDBEDCF0}" dt="2026-09-08T03:15:44.792" v="63" actId="1440"/>
          <ac:picMkLst>
            <pc:docMk/>
            <pc:sldMk cId="0" sldId="306"/>
            <ac:picMk id="3" creationId="{00000000-0000-0000-0000-000000000000}"/>
          </ac:picMkLst>
        </pc:picChg>
        <pc:picChg chg="mod">
          <ac:chgData name="Dr Maha Alshehri" userId="a75c35aa88d25891" providerId="LiveId" clId="{4B7CA9E1-0E27-48DA-ABD2-16A1CDBEDCF0}" dt="2026-09-08T03:10:08.561" v="45" actId="1076"/>
          <ac:picMkLst>
            <pc:docMk/>
            <pc:sldMk cId="0" sldId="306"/>
            <ac:picMk id="7" creationId="{DC47CA95-B2FF-45E5-A40C-9F53366BD57C}"/>
          </ac:picMkLst>
        </pc:picChg>
        <pc:picChg chg="mod">
          <ac:chgData name="Dr Maha Alshehri" userId="a75c35aa88d25891" providerId="LiveId" clId="{4B7CA9E1-0E27-48DA-ABD2-16A1CDBEDCF0}" dt="2026-09-08T03:15:33.849" v="62" actId="14100"/>
          <ac:picMkLst>
            <pc:docMk/>
            <pc:sldMk cId="0" sldId="306"/>
            <ac:picMk id="9" creationId="{467374C6-DEB9-4CFA-BD2E-2FEC7C96C68B}"/>
          </ac:picMkLst>
        </pc:picChg>
        <pc:picChg chg="add mod">
          <ac:chgData name="Dr Maha Alshehri" userId="a75c35aa88d25891" providerId="LiveId" clId="{4B7CA9E1-0E27-48DA-ABD2-16A1CDBEDCF0}" dt="2026-09-08T04:17:25.309" v="152" actId="571"/>
          <ac:picMkLst>
            <pc:docMk/>
            <pc:sldMk cId="0" sldId="306"/>
            <ac:picMk id="10" creationId="{8A8A9762-5746-4476-8D6A-DD1A8B8137FD}"/>
          </ac:picMkLst>
        </pc:picChg>
      </pc:sldChg>
    </pc:docChg>
  </pc:docChgLst>
  <pc:docChgLst>
    <pc:chgData name="mamdouh Abdullah" userId="4d66d6fd-7b4c-4d08-8280-6a48e86fc584" providerId="ADAL" clId="{68CE2D8E-AD0B-4149-8AC9-44B75729D49A}"/>
    <pc:docChg chg="undo custSel delSld modSld">
      <pc:chgData name="mamdouh Abdullah" userId="4d66d6fd-7b4c-4d08-8280-6a48e86fc584" providerId="ADAL" clId="{68CE2D8E-AD0B-4149-8AC9-44B75729D49A}" dt="2026-09-01T12:05:23.679" v="108" actId="121"/>
      <pc:docMkLst>
        <pc:docMk/>
      </pc:docMkLst>
      <pc:sldChg chg="delSp modSp mod">
        <pc:chgData name="mamdouh Abdullah" userId="4d66d6fd-7b4c-4d08-8280-6a48e86fc584" providerId="ADAL" clId="{68CE2D8E-AD0B-4149-8AC9-44B75729D49A}" dt="2026-09-01T12:01:24.190" v="4"/>
        <pc:sldMkLst>
          <pc:docMk/>
          <pc:sldMk cId="0" sldId="256"/>
        </pc:sldMkLst>
        <pc:spChg chg="mod">
          <ac:chgData name="mamdouh Abdullah" userId="4d66d6fd-7b4c-4d08-8280-6a48e86fc584" providerId="ADAL" clId="{68CE2D8E-AD0B-4149-8AC9-44B75729D49A}" dt="2026-09-01T12:01:19.463" v="1" actId="6549"/>
          <ac:spMkLst>
            <pc:docMk/>
            <pc:sldMk cId="0" sldId="256"/>
            <ac:spMk id="4" creationId="{00000000-0000-0000-0000-000000000000}"/>
          </ac:spMkLst>
        </pc:spChg>
        <pc:spChg chg="del mod">
          <ac:chgData name="mamdouh Abdullah" userId="4d66d6fd-7b4c-4d08-8280-6a48e86fc584" providerId="ADAL" clId="{68CE2D8E-AD0B-4149-8AC9-44B75729D49A}" dt="2026-09-01T12:01:24.190" v="4"/>
          <ac:spMkLst>
            <pc:docMk/>
            <pc:sldMk cId="0" sldId="256"/>
            <ac:spMk id="5" creationId="{00000000-0000-0000-0000-000000000000}"/>
          </ac:spMkLst>
        </pc:spChg>
        <pc:picChg chg="del">
          <ac:chgData name="mamdouh Abdullah" userId="4d66d6fd-7b4c-4d08-8280-6a48e86fc584" providerId="ADAL" clId="{68CE2D8E-AD0B-4149-8AC9-44B75729D49A}" dt="2026-09-01T12:01:16.702" v="0" actId="478"/>
          <ac:picMkLst>
            <pc:docMk/>
            <pc:sldMk cId="0" sldId="256"/>
            <ac:picMk id="3" creationId="{00000000-0000-0000-0000-000000000000}"/>
          </ac:picMkLst>
        </pc:picChg>
      </pc:sldChg>
      <pc:sldChg chg="modSp mod">
        <pc:chgData name="mamdouh Abdullah" userId="4d66d6fd-7b4c-4d08-8280-6a48e86fc584" providerId="ADAL" clId="{68CE2D8E-AD0B-4149-8AC9-44B75729D49A}" dt="2026-09-01T12:02:38.639" v="71" actId="948"/>
        <pc:sldMkLst>
          <pc:docMk/>
          <pc:sldMk cId="0" sldId="257"/>
        </pc:sldMkLst>
        <pc:spChg chg="mod">
          <ac:chgData name="mamdouh Abdullah" userId="4d66d6fd-7b4c-4d08-8280-6a48e86fc584" providerId="ADAL" clId="{68CE2D8E-AD0B-4149-8AC9-44B75729D49A}" dt="2026-09-01T12:02:38.639" v="71" actId="948"/>
          <ac:spMkLst>
            <pc:docMk/>
            <pc:sldMk cId="0" sldId="257"/>
            <ac:spMk id="6" creationId="{00000000-0000-0000-0000-000000000000}"/>
          </ac:spMkLst>
        </pc:spChg>
      </pc:sldChg>
      <pc:sldChg chg="modSp mod">
        <pc:chgData name="mamdouh Abdullah" userId="4d66d6fd-7b4c-4d08-8280-6a48e86fc584" providerId="ADAL" clId="{68CE2D8E-AD0B-4149-8AC9-44B75729D49A}" dt="2026-09-01T12:03:18.487" v="83" actId="1037"/>
        <pc:sldMkLst>
          <pc:docMk/>
          <pc:sldMk cId="0" sldId="258"/>
        </pc:sldMkLst>
        <pc:spChg chg="mod">
          <ac:chgData name="mamdouh Abdullah" userId="4d66d6fd-7b4c-4d08-8280-6a48e86fc584" providerId="ADAL" clId="{68CE2D8E-AD0B-4149-8AC9-44B75729D49A}" dt="2026-09-01T12:03:05.377" v="74" actId="1076"/>
          <ac:spMkLst>
            <pc:docMk/>
            <pc:sldMk cId="0" sldId="258"/>
            <ac:spMk id="5" creationId="{00000000-0000-0000-0000-000000000000}"/>
          </ac:spMkLst>
        </pc:spChg>
        <pc:spChg chg="mod">
          <ac:chgData name="mamdouh Abdullah" userId="4d66d6fd-7b4c-4d08-8280-6a48e86fc584" providerId="ADAL" clId="{68CE2D8E-AD0B-4149-8AC9-44B75729D49A}" dt="2026-09-01T12:02:50.011" v="73" actId="121"/>
          <ac:spMkLst>
            <pc:docMk/>
            <pc:sldMk cId="0" sldId="258"/>
            <ac:spMk id="6" creationId="{00000000-0000-0000-0000-000000000000}"/>
          </ac:spMkLst>
        </pc:spChg>
        <pc:spChg chg="mod">
          <ac:chgData name="mamdouh Abdullah" userId="4d66d6fd-7b4c-4d08-8280-6a48e86fc584" providerId="ADAL" clId="{68CE2D8E-AD0B-4149-8AC9-44B75729D49A}" dt="2026-09-01T12:02:50.011" v="73" actId="121"/>
          <ac:spMkLst>
            <pc:docMk/>
            <pc:sldMk cId="0" sldId="258"/>
            <ac:spMk id="7" creationId="{00000000-0000-0000-0000-000000000000}"/>
          </ac:spMkLst>
        </pc:spChg>
        <pc:spChg chg="mod">
          <ac:chgData name="mamdouh Abdullah" userId="4d66d6fd-7b4c-4d08-8280-6a48e86fc584" providerId="ADAL" clId="{68CE2D8E-AD0B-4149-8AC9-44B75729D49A}" dt="2026-09-01T12:03:18.487" v="83" actId="1037"/>
          <ac:spMkLst>
            <pc:docMk/>
            <pc:sldMk cId="0" sldId="258"/>
            <ac:spMk id="8" creationId="{00000000-0000-0000-0000-000000000000}"/>
          </ac:spMkLst>
        </pc:spChg>
        <pc:spChg chg="mod">
          <ac:chgData name="mamdouh Abdullah" userId="4d66d6fd-7b4c-4d08-8280-6a48e86fc584" providerId="ADAL" clId="{68CE2D8E-AD0B-4149-8AC9-44B75729D49A}" dt="2026-09-01T12:02:50.011" v="73" actId="121"/>
          <ac:spMkLst>
            <pc:docMk/>
            <pc:sldMk cId="0" sldId="258"/>
            <ac:spMk id="9" creationId="{00000000-0000-0000-0000-000000000000}"/>
          </ac:spMkLst>
        </pc:spChg>
        <pc:spChg chg="mod">
          <ac:chgData name="mamdouh Abdullah" userId="4d66d6fd-7b4c-4d08-8280-6a48e86fc584" providerId="ADAL" clId="{68CE2D8E-AD0B-4149-8AC9-44B75729D49A}" dt="2026-09-01T12:02:50.011" v="73" actId="121"/>
          <ac:spMkLst>
            <pc:docMk/>
            <pc:sldMk cId="0" sldId="258"/>
            <ac:spMk id="10" creationId="{00000000-0000-0000-0000-000000000000}"/>
          </ac:spMkLst>
        </pc:spChg>
        <pc:spChg chg="mod">
          <ac:chgData name="mamdouh Abdullah" userId="4d66d6fd-7b4c-4d08-8280-6a48e86fc584" providerId="ADAL" clId="{68CE2D8E-AD0B-4149-8AC9-44B75729D49A}" dt="2026-09-01T12:03:09.834" v="78" actId="20577"/>
          <ac:spMkLst>
            <pc:docMk/>
            <pc:sldMk cId="0" sldId="258"/>
            <ac:spMk id="13" creationId="{00000000-0000-0000-0000-000000000000}"/>
          </ac:spMkLst>
        </pc:spChg>
        <pc:spChg chg="mod">
          <ac:chgData name="mamdouh Abdullah" userId="4d66d6fd-7b4c-4d08-8280-6a48e86fc584" providerId="ADAL" clId="{68CE2D8E-AD0B-4149-8AC9-44B75729D49A}" dt="2026-09-01T12:02:50.011" v="73" actId="121"/>
          <ac:spMkLst>
            <pc:docMk/>
            <pc:sldMk cId="0" sldId="258"/>
            <ac:spMk id="14" creationId="{00000000-0000-0000-0000-000000000000}"/>
          </ac:spMkLst>
        </pc:spChg>
      </pc:sldChg>
      <pc:sldChg chg="modSp mod">
        <pc:chgData name="mamdouh Abdullah" userId="4d66d6fd-7b4c-4d08-8280-6a48e86fc584" providerId="ADAL" clId="{68CE2D8E-AD0B-4149-8AC9-44B75729D49A}" dt="2026-09-01T12:05:02.166" v="106" actId="1076"/>
        <pc:sldMkLst>
          <pc:docMk/>
          <pc:sldMk cId="0" sldId="259"/>
        </pc:sldMkLst>
        <pc:spChg chg="mod">
          <ac:chgData name="mamdouh Abdullah" userId="4d66d6fd-7b4c-4d08-8280-6a48e86fc584" providerId="ADAL" clId="{68CE2D8E-AD0B-4149-8AC9-44B75729D49A}" dt="2026-09-01T12:03:29.232" v="86" actId="20577"/>
          <ac:spMkLst>
            <pc:docMk/>
            <pc:sldMk cId="0" sldId="259"/>
            <ac:spMk id="19" creationId="{00000000-0000-0000-0000-000000000000}"/>
          </ac:spMkLst>
        </pc:spChg>
        <pc:graphicFrameChg chg="mod modGraphic">
          <ac:chgData name="mamdouh Abdullah" userId="4d66d6fd-7b4c-4d08-8280-6a48e86fc584" providerId="ADAL" clId="{68CE2D8E-AD0B-4149-8AC9-44B75729D49A}" dt="2026-09-01T12:04:49.531" v="105" actId="1076"/>
          <ac:graphicFrameMkLst>
            <pc:docMk/>
            <pc:sldMk cId="0" sldId="259"/>
            <ac:graphicFrameMk id="3" creationId="{00000000-0000-0000-0000-000000000000}"/>
          </ac:graphicFrameMkLst>
        </pc:graphicFrameChg>
        <pc:picChg chg="mod">
          <ac:chgData name="mamdouh Abdullah" userId="4d66d6fd-7b4c-4d08-8280-6a48e86fc584" providerId="ADAL" clId="{68CE2D8E-AD0B-4149-8AC9-44B75729D49A}" dt="2026-09-01T12:05:02.166" v="106" actId="1076"/>
          <ac:picMkLst>
            <pc:docMk/>
            <pc:sldMk cId="0" sldId="259"/>
            <ac:picMk id="2" creationId="{00000000-0000-0000-0000-000000000000}"/>
          </ac:picMkLst>
        </pc:picChg>
      </pc:sldChg>
      <pc:sldChg chg="modSp mod">
        <pc:chgData name="mamdouh Abdullah" userId="4d66d6fd-7b4c-4d08-8280-6a48e86fc584" providerId="ADAL" clId="{68CE2D8E-AD0B-4149-8AC9-44B75729D49A}" dt="2026-09-01T12:05:23.679" v="108" actId="121"/>
        <pc:sldMkLst>
          <pc:docMk/>
          <pc:sldMk cId="0" sldId="260"/>
        </pc:sldMkLst>
        <pc:spChg chg="mod">
          <ac:chgData name="mamdouh Abdullah" userId="4d66d6fd-7b4c-4d08-8280-6a48e86fc584" providerId="ADAL" clId="{68CE2D8E-AD0B-4149-8AC9-44B75729D49A}" dt="2026-09-01T12:05:23.679" v="108" actId="121"/>
          <ac:spMkLst>
            <pc:docMk/>
            <pc:sldMk cId="0" sldId="260"/>
            <ac:spMk id="3" creationId="{00000000-0000-0000-0000-000000000000}"/>
          </ac:spMkLst>
        </pc:spChg>
        <pc:spChg chg="mod">
          <ac:chgData name="mamdouh Abdullah" userId="4d66d6fd-7b4c-4d08-8280-6a48e86fc584" providerId="ADAL" clId="{68CE2D8E-AD0B-4149-8AC9-44B75729D49A}" dt="2026-09-01T12:05:23.679" v="108" actId="121"/>
          <ac:spMkLst>
            <pc:docMk/>
            <pc:sldMk cId="0" sldId="260"/>
            <ac:spMk id="7" creationId="{00000000-0000-0000-0000-000000000000}"/>
          </ac:spMkLst>
        </pc:spChg>
        <pc:spChg chg="mod">
          <ac:chgData name="mamdouh Abdullah" userId="4d66d6fd-7b4c-4d08-8280-6a48e86fc584" providerId="ADAL" clId="{68CE2D8E-AD0B-4149-8AC9-44B75729D49A}" dt="2026-09-01T12:05:23.679" v="108" actId="121"/>
          <ac:spMkLst>
            <pc:docMk/>
            <pc:sldMk cId="0" sldId="260"/>
            <ac:spMk id="8" creationId="{00000000-0000-0000-0000-000000000000}"/>
          </ac:spMkLst>
        </pc:spChg>
        <pc:spChg chg="mod">
          <ac:chgData name="mamdouh Abdullah" userId="4d66d6fd-7b4c-4d08-8280-6a48e86fc584" providerId="ADAL" clId="{68CE2D8E-AD0B-4149-8AC9-44B75729D49A}" dt="2026-09-01T12:05:23.679" v="108" actId="121"/>
          <ac:spMkLst>
            <pc:docMk/>
            <pc:sldMk cId="0" sldId="260"/>
            <ac:spMk id="9" creationId="{00000000-0000-0000-0000-000000000000}"/>
          </ac:spMkLst>
        </pc:spChg>
        <pc:spChg chg="mod">
          <ac:chgData name="mamdouh Abdullah" userId="4d66d6fd-7b4c-4d08-8280-6a48e86fc584" providerId="ADAL" clId="{68CE2D8E-AD0B-4149-8AC9-44B75729D49A}" dt="2026-09-01T12:05:23.679" v="108" actId="121"/>
          <ac:spMkLst>
            <pc:docMk/>
            <pc:sldMk cId="0" sldId="260"/>
            <ac:spMk id="10" creationId="{00000000-0000-0000-0000-000000000000}"/>
          </ac:spMkLst>
        </pc:spChg>
        <pc:spChg chg="mod">
          <ac:chgData name="mamdouh Abdullah" userId="4d66d6fd-7b4c-4d08-8280-6a48e86fc584" providerId="ADAL" clId="{68CE2D8E-AD0B-4149-8AC9-44B75729D49A}" dt="2026-09-01T12:05:23.679" v="108" actId="121"/>
          <ac:spMkLst>
            <pc:docMk/>
            <pc:sldMk cId="0" sldId="260"/>
            <ac:spMk id="11" creationId="{00000000-0000-0000-0000-000000000000}"/>
          </ac:spMkLst>
        </pc:spChg>
        <pc:spChg chg="mod">
          <ac:chgData name="mamdouh Abdullah" userId="4d66d6fd-7b4c-4d08-8280-6a48e86fc584" providerId="ADAL" clId="{68CE2D8E-AD0B-4149-8AC9-44B75729D49A}" dt="2026-09-01T12:05:23.679" v="108" actId="121"/>
          <ac:spMkLst>
            <pc:docMk/>
            <pc:sldMk cId="0" sldId="260"/>
            <ac:spMk id="13" creationId="{00000000-0000-0000-0000-000000000000}"/>
          </ac:spMkLst>
        </pc:spChg>
        <pc:spChg chg="mod">
          <ac:chgData name="mamdouh Abdullah" userId="4d66d6fd-7b4c-4d08-8280-6a48e86fc584" providerId="ADAL" clId="{68CE2D8E-AD0B-4149-8AC9-44B75729D49A}" dt="2026-09-01T12:05:23.679" v="108" actId="121"/>
          <ac:spMkLst>
            <pc:docMk/>
            <pc:sldMk cId="0" sldId="260"/>
            <ac:spMk id="14" creationId="{00000000-0000-0000-0000-000000000000}"/>
          </ac:spMkLst>
        </pc:spChg>
        <pc:spChg chg="mod">
          <ac:chgData name="mamdouh Abdullah" userId="4d66d6fd-7b4c-4d08-8280-6a48e86fc584" providerId="ADAL" clId="{68CE2D8E-AD0B-4149-8AC9-44B75729D49A}" dt="2026-09-01T12:05:23.679" v="108" actId="121"/>
          <ac:spMkLst>
            <pc:docMk/>
            <pc:sldMk cId="0" sldId="260"/>
            <ac:spMk id="19" creationId="{00000000-0000-0000-0000-000000000000}"/>
          </ac:spMkLst>
        </pc:spChg>
        <pc:spChg chg="mod">
          <ac:chgData name="mamdouh Abdullah" userId="4d66d6fd-7b4c-4d08-8280-6a48e86fc584" providerId="ADAL" clId="{68CE2D8E-AD0B-4149-8AC9-44B75729D49A}" dt="2026-09-01T12:05:23.679" v="108" actId="121"/>
          <ac:spMkLst>
            <pc:docMk/>
            <pc:sldMk cId="0" sldId="260"/>
            <ac:spMk id="20" creationId="{00000000-0000-0000-0000-000000000000}"/>
          </ac:spMkLst>
        </pc:spChg>
      </pc:sldChg>
      <pc:sldChg chg="delSp modSp mod">
        <pc:chgData name="mamdouh Abdullah" userId="4d66d6fd-7b4c-4d08-8280-6a48e86fc584" providerId="ADAL" clId="{68CE2D8E-AD0B-4149-8AC9-44B75729D49A}" dt="2026-09-01T12:02:25.219" v="70" actId="1037"/>
        <pc:sldMkLst>
          <pc:docMk/>
          <pc:sldMk cId="0" sldId="305"/>
        </pc:sldMkLst>
        <pc:spChg chg="mod">
          <ac:chgData name="mamdouh Abdullah" userId="4d66d6fd-7b4c-4d08-8280-6a48e86fc584" providerId="ADAL" clId="{68CE2D8E-AD0B-4149-8AC9-44B75729D49A}" dt="2026-09-01T12:01:41.742" v="17" actId="20577"/>
          <ac:spMkLst>
            <pc:docMk/>
            <pc:sldMk cId="0" sldId="305"/>
            <ac:spMk id="5" creationId="{00000000-0000-0000-0000-000000000000}"/>
          </ac:spMkLst>
        </pc:spChg>
        <pc:spChg chg="del">
          <ac:chgData name="mamdouh Abdullah" userId="4d66d6fd-7b4c-4d08-8280-6a48e86fc584" providerId="ADAL" clId="{68CE2D8E-AD0B-4149-8AC9-44B75729D49A}" dt="2026-09-01T12:01:45.293" v="18" actId="478"/>
          <ac:spMkLst>
            <pc:docMk/>
            <pc:sldMk cId="0" sldId="305"/>
            <ac:spMk id="6" creationId="{00000000-0000-0000-0000-000000000000}"/>
          </ac:spMkLst>
        </pc:spChg>
        <pc:picChg chg="mod">
          <ac:chgData name="mamdouh Abdullah" userId="4d66d6fd-7b4c-4d08-8280-6a48e86fc584" providerId="ADAL" clId="{68CE2D8E-AD0B-4149-8AC9-44B75729D49A}" dt="2026-09-01T12:02:15.931" v="54" actId="1076"/>
          <ac:picMkLst>
            <pc:docMk/>
            <pc:sldMk cId="0" sldId="305"/>
            <ac:picMk id="2" creationId="{00000000-0000-0000-0000-000000000000}"/>
          </ac:picMkLst>
        </pc:picChg>
        <pc:picChg chg="del">
          <ac:chgData name="mamdouh Abdullah" userId="4d66d6fd-7b4c-4d08-8280-6a48e86fc584" providerId="ADAL" clId="{68CE2D8E-AD0B-4149-8AC9-44B75729D49A}" dt="2026-09-01T12:01:36.278" v="6" actId="478"/>
          <ac:picMkLst>
            <pc:docMk/>
            <pc:sldMk cId="0" sldId="305"/>
            <ac:picMk id="3" creationId="{00000000-0000-0000-0000-000000000000}"/>
          </ac:picMkLst>
        </pc:picChg>
        <pc:picChg chg="mod">
          <ac:chgData name="mamdouh Abdullah" userId="4d66d6fd-7b4c-4d08-8280-6a48e86fc584" providerId="ADAL" clId="{68CE2D8E-AD0B-4149-8AC9-44B75729D49A}" dt="2026-09-01T12:02:19.379" v="56" actId="1076"/>
          <ac:picMkLst>
            <pc:docMk/>
            <pc:sldMk cId="0" sldId="305"/>
            <ac:picMk id="4" creationId="{00000000-0000-0000-0000-000000000000}"/>
          </ac:picMkLst>
        </pc:picChg>
        <pc:picChg chg="mod">
          <ac:chgData name="mamdouh Abdullah" userId="4d66d6fd-7b4c-4d08-8280-6a48e86fc584" providerId="ADAL" clId="{68CE2D8E-AD0B-4149-8AC9-44B75729D49A}" dt="2026-09-01T12:02:13.792" v="53" actId="1076"/>
          <ac:picMkLst>
            <pc:docMk/>
            <pc:sldMk cId="0" sldId="305"/>
            <ac:picMk id="7" creationId="{00000000-0000-0000-0000-000000000000}"/>
          </ac:picMkLst>
        </pc:picChg>
        <pc:picChg chg="mod">
          <ac:chgData name="mamdouh Abdullah" userId="4d66d6fd-7b4c-4d08-8280-6a48e86fc584" providerId="ADAL" clId="{68CE2D8E-AD0B-4149-8AC9-44B75729D49A}" dt="2026-09-01T12:02:25.219" v="70" actId="1037"/>
          <ac:picMkLst>
            <pc:docMk/>
            <pc:sldMk cId="0" sldId="305"/>
            <ac:picMk id="8" creationId="{00000000-0000-0000-0000-000000000000}"/>
          </ac:picMkLst>
        </pc:picChg>
      </pc:sldChg>
      <pc:sldChg chg="del">
        <pc:chgData name="mamdouh Abdullah" userId="4d66d6fd-7b4c-4d08-8280-6a48e86fc584" providerId="ADAL" clId="{68CE2D8E-AD0B-4149-8AC9-44B75729D49A}" dt="2026-09-01T12:01:28.604" v="5" actId="47"/>
        <pc:sldMkLst>
          <pc:docMk/>
          <pc:sldMk cId="0" sldId="30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65539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924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0606847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6619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9681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16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544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195009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825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235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039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35906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4.png"/><Relationship Id="rId7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4.png"/><Relationship Id="rId7" Type="http://schemas.openxmlformats.org/officeDocument/2006/relationships/image" Target="../media/image4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4.png"/><Relationship Id="rId7" Type="http://schemas.openxmlformats.org/officeDocument/2006/relationships/image" Target="../media/image5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4.png"/><Relationship Id="rId7" Type="http://schemas.openxmlformats.org/officeDocument/2006/relationships/image" Target="../media/image6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14.png"/><Relationship Id="rId7" Type="http://schemas.openxmlformats.org/officeDocument/2006/relationships/image" Target="../media/image7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14.png"/><Relationship Id="rId7" Type="http://schemas.openxmlformats.org/officeDocument/2006/relationships/image" Target="../media/image8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9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100.png"/><Relationship Id="rId4" Type="http://schemas.openxmlformats.org/officeDocument/2006/relationships/image" Target="../media/image2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1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56949" y="3429000"/>
            <a:ext cx="8871108" cy="6283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4875"/>
              </a:lnSpc>
            </a:pPr>
            <a:r>
              <a:rPr lang="ar-SA" sz="4400" b="1" i="0" u="none" dirty="0">
                <a:solidFill>
                  <a:srgbClr val="2DD4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السيرة الذاتية الاحترافية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52937" y="3810000"/>
            <a:ext cx="2828925" cy="261610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r"/>
            <a:r>
              <a:rPr lang="ar-SA" sz="1700" b="0" i="0" u="none">
                <a:solidFill>
                  <a:srgbClr val="94A3B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SA" sz="1700" b="0" i="0" u="none" dirty="0">
              <a:solidFill>
                <a:srgbClr val="94A3B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DC47CA95-B2FF-45E5-A40C-9F53366BD5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587" y="189520"/>
            <a:ext cx="2581660" cy="2628014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467374C6-DEB9-4CFA-BD2E-2FEC7C96C68B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70"/>
          <a:stretch/>
        </p:blipFill>
        <p:spPr bwMode="auto">
          <a:xfrm>
            <a:off x="8580753" y="189520"/>
            <a:ext cx="2581660" cy="262801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212" y="2186582"/>
            <a:ext cx="1171575" cy="304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90561" y="2643782"/>
            <a:ext cx="7010876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3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الأسس والمفاهيم الأولية للسيرة</a:t>
            </a:r>
            <a:endParaRPr lang="ar-SA" sz="36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 flipV="1">
            <a:off x="4787973" y="3350180"/>
            <a:ext cx="2277140" cy="45719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006340" y="4021404"/>
            <a:ext cx="8179317" cy="2821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2208"/>
              </a:lnSpc>
            </a:pPr>
            <a:r>
              <a:rPr lang="ar-SA" sz="2000" b="0" i="0" u="none" dirty="0">
                <a:solidFill>
                  <a:srgbClr val="6474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تعريف السيرة الذاتية وفهم دورها الحقيقي كوثيقة تسويق شخصية تحقق لك المقابلة الأولى.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E29A5440-251C-4D1E-AB1C-2E020A3CBF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9162" y="-42529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795289"/>
            <a:ext cx="5400675" cy="206752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795289"/>
            <a:ext cx="5400675" cy="2067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51219" y="3135056"/>
            <a:ext cx="5170646" cy="307777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r" rtl="1"/>
            <a:r>
              <a:rPr lang="ar-SA" sz="2000" b="1" i="0" u="none" dirty="0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إبراز العائد الاستثماري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05575" y="3557289"/>
            <a:ext cx="4924425" cy="4513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4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السيرة الذاتية ليست سجلاً تاريخياً لكل مهمة يومية قمت بها، بل هي مستند ترويجي صُمم لإثبات القيمة المستقبلية التي ستحققها للمنظمة.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05575" y="4090987"/>
            <a:ext cx="4924425" cy="4513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4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الشركات توظف لحل مشاكل محددة؛ وسيرتك يجب أن تقدمك كحل استراتيجي عالي الكفاءة.</a:t>
            </a:r>
            <a:endParaRPr lang="ar-SA" sz="14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7175" y="3125531"/>
            <a:ext cx="5170646" cy="307777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r" rtl="1"/>
            <a:r>
              <a:rPr lang="ar-SA" sz="2000" b="1" i="0" u="none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الانتقائية المركزة</a:t>
            </a:r>
            <a:endParaRPr lang="ar-SA" sz="2000" b="1" i="0" u="none" dirty="0">
              <a:solidFill>
                <a:srgbClr val="1D4ED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3557289"/>
            <a:ext cx="4924425" cy="2205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4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المعيار الرئيسي لإدراج أي معلومة هو مدى ملاءمتها المباشرة للوظيفة المستهدفة.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090987"/>
            <a:ext cx="4924425" cy="4513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4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استبعاد التجارب الهامشية يمنح الإنجازات المحورية المساحة الكافية لجذب انتباه القارئ بدقة.</a:t>
            </a:r>
            <a:endParaRPr lang="ar-SA" sz="14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0450" y="3157239"/>
            <a:ext cx="209550" cy="2095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6875" y="3157239"/>
            <a:ext cx="209550" cy="2095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السيرة الذاتية: وثيقة تسويقية وليست أرشيفاً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/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F0AC39A1-B422-4E28-979E-105F4D5DF0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483" y="-996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669" y="0"/>
            <a:ext cx="12192000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171036"/>
              </p:ext>
            </p:extLst>
          </p:nvPr>
        </p:nvGraphicFramePr>
        <p:xfrm>
          <a:off x="523875" y="2658070"/>
          <a:ext cx="11144248" cy="234181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679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89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87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8362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i="0" u="none" dirty="0">
                          <a:solidFill>
                            <a:srgbClr val="0F172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المعيار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i="0" u="none">
                          <a:solidFill>
                            <a:srgbClr val="0F172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السيرة الوظيفية المهنية (Resume)</a:t>
                      </a:r>
                      <a:endParaRPr lang="ar-SA" sz="1600" b="1" i="0" u="none" dirty="0">
                        <a:solidFill>
                          <a:srgbClr val="0F172A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i="0" u="none" dirty="0">
                          <a:solidFill>
                            <a:srgbClr val="0F172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السيرة الأكاديمية الموسعة (CV)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362">
                <a:tc>
                  <a:txBody>
                    <a:bodyPr/>
                    <a:lstStyle/>
                    <a:p>
                      <a:pPr algn="ctr" rtl="1"/>
                      <a:r>
                        <a:rPr lang="ar-SA" sz="1500" b="1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الهدف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500" b="0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التقديم على وظائف الشركات والقطاعين العام والخاص</a:t>
                      </a:r>
                      <a:endParaRPr lang="ar-SA" sz="150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500" b="0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التقديم على المنح، الأبحاث، والوظائف الجامعية</a:t>
                      </a:r>
                      <a:endParaRPr lang="ar-SA" sz="150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362">
                <a:tc>
                  <a:txBody>
                    <a:bodyPr/>
                    <a:lstStyle/>
                    <a:p>
                      <a:pPr algn="ctr" rtl="1"/>
                      <a:r>
                        <a:rPr lang="ar-SA" sz="1500" b="1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الحجم المثالي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5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صفحة إلى صفحتين بحد أقصى ومركز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5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مفتوح وغير محدد (3-10 </a:t>
                      </a:r>
                      <a:r>
                        <a:rPr lang="ar-SA" sz="1500" b="0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صفحات)</a:t>
                      </a:r>
                      <a:endParaRPr lang="ar-SA" sz="150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362">
                <a:tc>
                  <a:txBody>
                    <a:bodyPr/>
                    <a:lstStyle/>
                    <a:p>
                      <a:pPr algn="ctr" rtl="1"/>
                      <a:r>
                        <a:rPr lang="ar-SA" sz="1500" b="1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طبيعة المحتوى</a:t>
                      </a:r>
                      <a:endParaRPr lang="ar-SA" sz="1500" b="1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5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النتائج، المهارات العملية، والأثر المالي والتشغيلي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500" b="0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الأبحاث المنشورة، الجوائز الأكاديمية، والتدريس</a:t>
                      </a:r>
                      <a:endParaRPr lang="ar-SA" sz="150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362">
                <a:tc>
                  <a:txBody>
                    <a:bodyPr/>
                    <a:lstStyle/>
                    <a:p>
                      <a:pPr algn="ctr" rtl="1"/>
                      <a:r>
                        <a:rPr lang="ar-SA" sz="1500" b="1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مستوى التخصيص</a:t>
                      </a:r>
                      <a:endParaRPr lang="ar-SA" sz="1500" b="1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5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تخصيص كامل ومباشر لكل إعلان وظيفي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5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سجل تراكمي ثابت يوثق المسار العلمي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9600158" y="3118098"/>
            <a:ext cx="206796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711005" y="3118098"/>
            <a:ext cx="488915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23875" y="3118098"/>
            <a:ext cx="41871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600158" y="3584971"/>
            <a:ext cx="206796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711005" y="3584971"/>
            <a:ext cx="488915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23875" y="3584971"/>
            <a:ext cx="41871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600158" y="4051845"/>
            <a:ext cx="206796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711005" y="4051845"/>
            <a:ext cx="488915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23875" y="4051845"/>
            <a:ext cx="41871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600158" y="4518719"/>
            <a:ext cx="206796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711005" y="4518719"/>
            <a:ext cx="488915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23875" y="4518719"/>
            <a:ext cx="41871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9600158" y="4985593"/>
            <a:ext cx="206796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711005" y="4985593"/>
            <a:ext cx="488915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23875" y="4985593"/>
            <a:ext cx="41871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الفروق الجوهرية بين </a:t>
            </a:r>
            <a:r>
              <a:rPr lang="ar-SA" sz="3000" b="1" i="0" u="none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Resume</a:t>
            </a:r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و CV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42091E08-1294-4D90-99BF-C28CB1700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83" y="191611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333500" y="2571452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sz="1600"/>
          </a:p>
        </p:txBody>
      </p:sp>
      <p:sp>
        <p:nvSpPr>
          <p:cNvPr id="4" name="TextBox 3"/>
          <p:cNvSpPr txBox="1"/>
          <p:nvPr/>
        </p:nvSpPr>
        <p:spPr>
          <a:xfrm>
            <a:off x="1504950" y="2704802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التركيز على العميل (الشركة):</a:t>
            </a: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خاطب احتياجات صاحب العمل وتحديات القسم بدلاً من الحديث عن رغباتك الشخصية.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333500" y="3200251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sz="1600"/>
          </a:p>
        </p:txBody>
      </p:sp>
      <p:sp>
        <p:nvSpPr>
          <p:cNvPr id="6" name="TextBox 5"/>
          <p:cNvSpPr txBox="1"/>
          <p:nvPr/>
        </p:nvSpPr>
        <p:spPr>
          <a:xfrm>
            <a:off x="1504950" y="3333601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إبراز الميزة التنافسية: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ما الذي يجعلك تتفوق على مئات المتقدمين الذين يمتلكون نفس شهادتك الجامعية؟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33500" y="3829050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sz="1600"/>
          </a:p>
        </p:txBody>
      </p:sp>
      <p:sp>
        <p:nvSpPr>
          <p:cNvPr id="8" name="TextBox 7"/>
          <p:cNvSpPr txBox="1"/>
          <p:nvPr/>
        </p:nvSpPr>
        <p:spPr>
          <a:xfrm>
            <a:off x="1504950" y="3962400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التفكير بلغة الحلول: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كل سطر يجب أن يبرهن قدرتك على توفير الوقت، خفض التكاليف، أو زيادة الإيرادات.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333500" y="4457848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sz="1600"/>
          </a:p>
        </p:txBody>
      </p:sp>
      <p:sp>
        <p:nvSpPr>
          <p:cNvPr id="10" name="TextBox 9"/>
          <p:cNvSpPr txBox="1"/>
          <p:nvPr/>
        </p:nvSpPr>
        <p:spPr>
          <a:xfrm>
            <a:off x="1504950" y="4591198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سهولة القراءة والمسح: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تجربة مستخدم سلسة تجعل قراءة السيرة مريحة وممتعة في ثوانٍ معدودة.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33500" y="3076426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sz="1600"/>
          </a:p>
        </p:txBody>
      </p:sp>
      <p:sp>
        <p:nvSpPr>
          <p:cNvPr id="12" name="Rectangle 11"/>
          <p:cNvSpPr/>
          <p:nvPr/>
        </p:nvSpPr>
        <p:spPr>
          <a:xfrm>
            <a:off x="1333500" y="3705225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sz="1600"/>
          </a:p>
        </p:txBody>
      </p:sp>
      <p:sp>
        <p:nvSpPr>
          <p:cNvPr id="13" name="Rectangle 12"/>
          <p:cNvSpPr/>
          <p:nvPr/>
        </p:nvSpPr>
        <p:spPr>
          <a:xfrm>
            <a:off x="1333500" y="4334023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sz="1600"/>
          </a:p>
        </p:txBody>
      </p:sp>
      <p:sp>
        <p:nvSpPr>
          <p:cNvPr id="14" name="Rectangle 13"/>
          <p:cNvSpPr/>
          <p:nvPr/>
        </p:nvSpPr>
        <p:spPr>
          <a:xfrm>
            <a:off x="1333500" y="4962822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sz="1600"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8450" y="2738139"/>
            <a:ext cx="219075" cy="1809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6075" y="3366938"/>
            <a:ext cx="171450" cy="1809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6075" y="3995737"/>
            <a:ext cx="171450" cy="18097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87025" y="4624536"/>
            <a:ext cx="190500" cy="18097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العقلية التسويقية في كتابة السيرة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/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D3250BF8-B0B2-403A-A514-F2CB7B489D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5611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67450" y="3143250"/>
            <a:ext cx="5400675" cy="1170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9000"/>
              </a:lnSpc>
            </a:pPr>
            <a:r>
              <a:rPr lang="ar-SA" sz="9000" b="0" i="0" u="none">
                <a:solidFill>
                  <a:srgbClr val="2563E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ar-SA" sz="9000" b="0" i="0" u="none" dirty="0">
              <a:solidFill>
                <a:srgbClr val="2563E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67450" y="4286250"/>
            <a:ext cx="5400675" cy="2923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1900" b="1" i="0" u="none" dirty="0">
                <a:solidFill>
                  <a:srgbClr val="1E29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ثوانٍ لاتخاذ قرار الفرز الأولي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3875" y="3047702"/>
            <a:ext cx="567070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2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 تقتنص انتباه مسؤول التوظيف؟</a:t>
            </a:r>
            <a:endParaRPr lang="ar-SA" sz="2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3875" y="3543002"/>
            <a:ext cx="540067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5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تؤكد دراسات الموارد البشرية أن مسؤول التوظيف يقضي في المتوسط 6 إلى 7 ثوانٍ فقط لمسح السيرة بصرياً واتخاذ قرار استبعادها أو نقلها للمرحلة التالية.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3875" y="4076700"/>
            <a:ext cx="540067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5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هذا يتطلب وضع أهم مؤهلاتك وإنجازاتك الكبرى في النصف العلوي من الصفحة الأولى لضمان رؤيتها الفورية.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قاعدة الـ 6 ثوانٍ في المسح الأولي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96C4F1F1-5167-4B83-A514-09D6DABF87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377831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0325" y="2809726"/>
            <a:ext cx="3587799" cy="203864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2025" y="2809726"/>
            <a:ext cx="3587799" cy="203864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726" y="2809726"/>
            <a:ext cx="3587799" cy="20386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12372" y="3600301"/>
            <a:ext cx="2197043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20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الخوارزميات (ATS)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51206" y="4095601"/>
            <a:ext cx="3406824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تبحث عن تطابق الكلمات المفتاحية، التنسيق النظيف، وتصنيف الأقسام بوضوح ودقة برمجية.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05851" y="3600301"/>
            <a:ext cx="2380297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2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مسؤول التوظيف (HR)</a:t>
            </a:r>
            <a:endParaRPr lang="ar-SA" sz="2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72906" y="4095601"/>
            <a:ext cx="3406824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يبحث عن استيفاء الشروط الأساسية، الاستقرار الوظيفي، وتوافق الراتب والموقع الجغرافي.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37602" y="3600301"/>
            <a:ext cx="1560195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2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المدير المباشر</a:t>
            </a:r>
            <a:endParaRPr lang="ar-SA" sz="2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607" y="4095601"/>
            <a:ext cx="3406824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1"/>
              </a:lnSpc>
            </a:pP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يبحث عن عمق الخبرة التقنية، حجم الإنجازات السابقة، والقدرة على قيادة المشاريع وحل الأزمات.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9512" y="3057376"/>
            <a:ext cx="409575" cy="3238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3125" y="3057376"/>
            <a:ext cx="285750" cy="3238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6725" y="3057376"/>
            <a:ext cx="361950" cy="3238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فئات قراء السيرة الذاتية عبر المراحل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CB7FBD20-2351-493C-BB82-D4942A37A6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607" y="157679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93068" y="3138487"/>
            <a:ext cx="8805862" cy="9560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3825"/>
              </a:lnSpc>
            </a:pPr>
            <a:r>
              <a:rPr lang="ar-SA" sz="305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"سيرتك الذاتية لا تضمن لك الوظيفة، لكنها الأداة الوحيدة القادرة على فتح باب المقابلة الشخصية."</a:t>
            </a:r>
            <a:endParaRPr lang="ar-SA" sz="305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33887" y="4319587"/>
            <a:ext cx="3324225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1700" b="0" i="0" u="none" dirty="0">
                <a:solidFill>
                  <a:srgbClr val="6474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— ريتشارد نيلسون، خبير التوجيه المهني الدولي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مفهوم التميز في التقديم الوظيفي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5CCCD8D4-E9AB-4363-8A0E-D285971AB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07" y="157679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687" y="2326778"/>
            <a:ext cx="1190625" cy="304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35555" y="2783978"/>
            <a:ext cx="712089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3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التخطيط والتحضير المسبق للكتابة</a:t>
            </a:r>
            <a:endParaRPr lang="ar-SA" sz="36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6562" y="4174628"/>
            <a:ext cx="6238875" cy="269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2208"/>
              </a:lnSpc>
            </a:pPr>
            <a:r>
              <a:rPr lang="ar-SA" sz="1700" b="0" i="0" u="none" dirty="0">
                <a:solidFill>
                  <a:srgbClr val="6474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الخطوات الاستراتيجية لجمع البيانات وتحليل سوق العمل قبل البدء بكتابة سطر واحد.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53422BC4-289D-45ED-A562-B28CEF0D1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607" y="157679"/>
            <a:ext cx="1973672" cy="2009110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37B4E16D-2633-4A83-9198-E265791A3BB1}"/>
              </a:ext>
            </a:extLst>
          </p:cNvPr>
          <p:cNvSpPr/>
          <p:nvPr/>
        </p:nvSpPr>
        <p:spPr>
          <a:xfrm flipV="1">
            <a:off x="4787973" y="3538461"/>
            <a:ext cx="2277140" cy="45719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6479" y="4038600"/>
            <a:ext cx="2451645" cy="122649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8944" y="2393007"/>
            <a:ext cx="2451645" cy="122649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1409" y="4038600"/>
            <a:ext cx="2451645" cy="1027211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2592288"/>
            <a:ext cx="2451645" cy="102721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23875" y="3810000"/>
            <a:ext cx="1114425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305206" y="4181475"/>
            <a:ext cx="227419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1500" b="1" i="0" u="none">
                <a:solidFill>
                  <a:srgbClr val="2563E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جرد المسار</a:t>
            </a:r>
            <a:endParaRPr lang="ar-SA" sz="1500" b="1" i="0" u="none" dirty="0">
              <a:solidFill>
                <a:srgbClr val="2563E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359354" y="4524375"/>
            <a:ext cx="2165895" cy="6082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569"/>
              </a:lnSpc>
            </a:pPr>
            <a:r>
              <a:rPr lang="ar-SA" sz="13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حصر كافة المسؤوليات والأرقام والمشاريع التراكمية في ملف رئيسي غير مقيد.</a:t>
            </a:r>
            <a:endParaRPr lang="ar-SA" sz="13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07672" y="2535882"/>
            <a:ext cx="227419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1500" b="1" i="0" u="none">
                <a:solidFill>
                  <a:srgbClr val="2563E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دراسة السوق</a:t>
            </a:r>
            <a:endParaRPr lang="ar-SA" sz="1500" b="1" i="0" u="none" dirty="0">
              <a:solidFill>
                <a:srgbClr val="2563E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61819" y="2878782"/>
            <a:ext cx="2165895" cy="6082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569"/>
              </a:lnSpc>
            </a:pPr>
            <a:r>
              <a:rPr lang="ar-SA" sz="13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تحليل 10 إلى 15 إعلاناً وظيفياً للمنصب المستهدف واستخراج المتطلبات المشتركة.</a:t>
            </a:r>
            <a:endParaRPr lang="ar-SA" sz="13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10137" y="4181475"/>
            <a:ext cx="227419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1500" b="1" i="0" u="none" dirty="0">
                <a:solidFill>
                  <a:srgbClr val="2563E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فلترة البيانات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63938" y="4524375"/>
            <a:ext cx="2308770" cy="4030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569"/>
              </a:lnSpc>
            </a:pPr>
            <a:r>
              <a:rPr lang="ar-SA" sz="13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استخراج أهم 20% من الخبرات التي تحقق 80% من التأثير والجاذبية للوظيفة.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02" y="2735163"/>
            <a:ext cx="227419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1500" b="1" i="0" u="none">
                <a:solidFill>
                  <a:srgbClr val="2563E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مواءمة الصيغة</a:t>
            </a:r>
            <a:endParaRPr lang="ar-SA" sz="1500" b="1" i="0" u="none" dirty="0">
              <a:solidFill>
                <a:srgbClr val="2563E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6750" y="3078063"/>
            <a:ext cx="2165895" cy="4030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569"/>
              </a:lnSpc>
            </a:pPr>
            <a:r>
              <a:rPr lang="ar-SA" sz="13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اختيار التنسيق الأنسب (زمني، وظيفي، أو هجين) بما يخدم وضعك المهني بدقة.</a:t>
            </a:r>
            <a:endParaRPr lang="ar-SA" sz="13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التحضير الشامل لجمع البيانات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10347052" y="37338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7449517" y="37338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4551982" y="37338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1654447" y="37338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صورة 21">
            <a:extLst>
              <a:ext uri="{FF2B5EF4-FFF2-40B4-BE49-F238E27FC236}">
                <a16:creationId xmlns:a16="http://schemas.microsoft.com/office/drawing/2014/main" id="{8F5B8A16-9A4D-4FDD-8D99-F5A7E2787E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607" y="157679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795289"/>
            <a:ext cx="5400675" cy="206752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795289"/>
            <a:ext cx="5400675" cy="2067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59353" y="3061989"/>
            <a:ext cx="4924425" cy="307777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r" rtl="1"/>
            <a:r>
              <a:rPr lang="ar-SA" sz="2000" b="1" i="0" u="none" dirty="0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المتطلبات الإلزامية (</a:t>
            </a:r>
            <a:r>
              <a:rPr lang="ar-SA" sz="2000" b="1" i="0" u="none" dirty="0" err="1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Hard</a:t>
            </a:r>
            <a:r>
              <a:rPr lang="ar-SA" sz="2000" b="1" i="0" u="none" dirty="0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i="0" u="none" dirty="0" err="1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Skills</a:t>
            </a:r>
            <a:r>
              <a:rPr lang="ar-SA" sz="2000" b="1" i="0" u="none" dirty="0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05575" y="3557289"/>
            <a:ext cx="492442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الشهادات المتخصصة، سنوات الخبرة، لغات البرمجة، والبرمجيات الاحترافية المحددة بالاسم.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05575" y="4090987"/>
            <a:ext cx="492442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يجب أن تظهر هذه الكلمات بنفس صياغتها تماماً في سيرتك الذاتية لضمان العبور التقني.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5778" y="3061989"/>
            <a:ext cx="4924425" cy="307777"/>
          </a:xfrm>
          <a:prstGeom prst="rect">
            <a:avLst/>
          </a:prstGeom>
          <a:noFill/>
        </p:spPr>
        <p:txBody>
          <a:bodyPr wrap="square" lIns="161925" tIns="0" rIns="0" bIns="0" anchor="t">
            <a:spAutoFit/>
          </a:bodyPr>
          <a:lstStyle/>
          <a:p>
            <a:pPr algn="r" rtl="1"/>
            <a:r>
              <a:rPr lang="ar-SA" sz="2000" b="1" i="0" u="none" dirty="0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المهارات التفضيلية والناعمة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557289"/>
            <a:ext cx="492442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القيادة، إدارة الفرق المتعددة، حل النزاعات، والتفكير الاستراتيجي وإدارة الميزانيات.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4096151"/>
            <a:ext cx="492442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يتم إبراز هذه المهارات من خلال سياق الإنجازات المذكورة وليس بمجرد سردها كقائمة صامتة.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0450" y="3157239"/>
            <a:ext cx="209550" cy="2095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4500" y="3157239"/>
            <a:ext cx="161925" cy="2095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تفكيك وتحليل الوصف الوظيفي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AFE909FE-9D5A-4C8E-A0F0-E04E893EDC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607" y="157679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333500" y="2571452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4" name="TextBox 3"/>
          <p:cNvSpPr txBox="1"/>
          <p:nvPr/>
        </p:nvSpPr>
        <p:spPr>
          <a:xfrm>
            <a:off x="1504950" y="2704802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المسميات الوظيفية القياسية: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استخدم المسميات المعترف بها في الصناعة بدلاً من المسميات الداخلية الغامضة.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333500" y="3200251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6" name="TextBox 5"/>
          <p:cNvSpPr txBox="1"/>
          <p:nvPr/>
        </p:nvSpPr>
        <p:spPr>
          <a:xfrm>
            <a:off x="1504950" y="3333601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الأدوات والتقنيات: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اذكر أسماء الأنظمة (مثل: SAP, Salesforce, Power BI, Python, Figma) بدقة متناهية.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33500" y="3829050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8" name="TextBox 7"/>
          <p:cNvSpPr txBox="1"/>
          <p:nvPr/>
        </p:nvSpPr>
        <p:spPr>
          <a:xfrm>
            <a:off x="1504950" y="3962400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المعايير والمنهجيات: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الإشارة إلى المنهجيات المعتمدة مثل (Agile, Scrum, Lean Six Sigma, PMP).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333500" y="4457848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0" name="TextBox 9"/>
          <p:cNvSpPr txBox="1"/>
          <p:nvPr/>
        </p:nvSpPr>
        <p:spPr>
          <a:xfrm>
            <a:off x="1504950" y="4591198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التكرار المتوازن:</a:t>
            </a: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تكرار الكلمات المفتاحية الرئيسية من 2 إلى 3 مرات في سياقات مختلفة دون حشو مصطنع.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33500" y="3076426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2" name="Rectangle 11"/>
          <p:cNvSpPr/>
          <p:nvPr/>
        </p:nvSpPr>
        <p:spPr>
          <a:xfrm>
            <a:off x="1333500" y="3705225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3" name="Rectangle 12"/>
          <p:cNvSpPr/>
          <p:nvPr/>
        </p:nvSpPr>
        <p:spPr>
          <a:xfrm>
            <a:off x="1333500" y="4334023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4" name="Rectangle 13"/>
          <p:cNvSpPr/>
          <p:nvPr/>
        </p:nvSpPr>
        <p:spPr>
          <a:xfrm>
            <a:off x="1333500" y="4962822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6075" y="2738139"/>
            <a:ext cx="171450" cy="1809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6075" y="3366938"/>
            <a:ext cx="171450" cy="1809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6075" y="3995737"/>
            <a:ext cx="171450" cy="18097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06075" y="4624536"/>
            <a:ext cx="171450" cy="18097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استخراج الكلمات المفتاحية الذكية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1A9B2EFF-7D32-43A2-8932-8F1D67B96D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607" y="157679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257425"/>
            <a:ext cx="5400675" cy="31432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04419" y="2761654"/>
            <a:ext cx="5210175" cy="461665"/>
          </a:xfrm>
          <a:prstGeom prst="rect">
            <a:avLst/>
          </a:prstGeom>
          <a:noFill/>
        </p:spPr>
        <p:txBody>
          <a:bodyPr wrap="square" lIns="3810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الترتيب حسب الأهمية:</a:t>
            </a: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وضع الخبرات الأكثر صلة بالوظيفة في أعلى قائمة إنجازاتك المهنية.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04419" y="3295352"/>
            <a:ext cx="5210175" cy="461665"/>
          </a:xfrm>
          <a:prstGeom prst="rect">
            <a:avLst/>
          </a:prstGeom>
          <a:noFill/>
        </p:spPr>
        <p:txBody>
          <a:bodyPr wrap="square" lIns="3810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تعديل لغة الخطاب:</a:t>
            </a: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مواءمة المصطلحات مع القطاع المستهدف (مثلاً: التحول الرقمي، كفاءة الإنفاق، نمو المبيعات).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04419" y="3829050"/>
            <a:ext cx="5210175" cy="461665"/>
          </a:xfrm>
          <a:prstGeom prst="rect">
            <a:avLst/>
          </a:prstGeom>
          <a:noFill/>
        </p:spPr>
        <p:txBody>
          <a:bodyPr wrap="square" lIns="3810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إثبات الجاهزية الفورية:</a:t>
            </a: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توضيح أنك تستطيع البدء وتحقيق نتائج ملموسة من اليوم الأول دون الحاجة لتدريب مكثف.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9ACB022-6C65-E7C7-C3C2-D6FA76803254}"/>
              </a:ext>
            </a:extLst>
          </p:cNvPr>
          <p:cNvGrpSpPr/>
          <p:nvPr/>
        </p:nvGrpSpPr>
        <p:grpSpPr>
          <a:xfrm>
            <a:off x="11531459" y="2761773"/>
            <a:ext cx="38100" cy="1847314"/>
            <a:chOff x="6229350" y="2761773"/>
            <a:chExt cx="38100" cy="1847314"/>
          </a:xfrm>
        </p:grpSpPr>
        <p:sp>
          <p:nvSpPr>
            <p:cNvPr id="4" name="TextBox 3"/>
            <p:cNvSpPr txBox="1"/>
            <p:nvPr/>
          </p:nvSpPr>
          <p:spPr>
            <a:xfrm>
              <a:off x="6229350" y="2761773"/>
              <a:ext cx="38100" cy="24622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r" rtl="1"/>
              <a:r>
                <a:rPr lang="ar-SA" sz="1600" b="0" i="0" u="none" dirty="0">
                  <a:solidFill>
                    <a:srgbClr val="33415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229350" y="3295471"/>
              <a:ext cx="38100" cy="24622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r" rtl="1"/>
              <a:r>
                <a:rPr lang="ar-SA" sz="1600" b="0" i="0" u="none">
                  <a:solidFill>
                    <a:srgbClr val="33415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endPara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229350" y="3829169"/>
              <a:ext cx="38100" cy="24622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r" rtl="1"/>
              <a:r>
                <a:rPr lang="ar-SA" sz="1600" b="0" i="0" u="none" dirty="0">
                  <a:solidFill>
                    <a:srgbClr val="33415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229350" y="4362866"/>
              <a:ext cx="38100" cy="24622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r" rtl="1"/>
              <a:r>
                <a:rPr lang="ar-SA" sz="1600" b="0" i="0" u="none" dirty="0">
                  <a:solidFill>
                    <a:srgbClr val="33415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104419" y="4362747"/>
            <a:ext cx="5210175" cy="461665"/>
          </a:xfrm>
          <a:prstGeom prst="rect">
            <a:avLst/>
          </a:prstGeom>
          <a:noFill/>
        </p:spPr>
        <p:txBody>
          <a:bodyPr wrap="square" lIns="3810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إبراز المشاريع المشابهة: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الإشارة إلى تحديات سابقة تشبه تماماً ما تواجهه الشركة في الوقت الراهن.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2257425"/>
            <a:ext cx="5400675" cy="31432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مطابقة الكفاءة مع متطلبات المنصب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405BC51D-1CBF-4769-B6B0-508CCEA26A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0325" y="2809726"/>
            <a:ext cx="3587799" cy="203864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2025" y="2809726"/>
            <a:ext cx="3587799" cy="203864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726" y="2809726"/>
            <a:ext cx="3587799" cy="20386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54147" y="3600301"/>
            <a:ext cx="2440305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2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السيرة الموحدة العامة</a:t>
            </a:r>
            <a:endParaRPr lang="ar-SA" sz="2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61300" y="4095601"/>
            <a:ext cx="3225849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إرسال نفس الملف لكافة الوظائف يقلل فرص المقابلة بأكثر من 65% مقارنة بالتخصيص الفردي.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50869" y="3600301"/>
            <a:ext cx="2090261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2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الفجوات غير المبررة</a:t>
            </a:r>
            <a:endParaRPr lang="ar-SA" sz="2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83000" y="4095601"/>
            <a:ext cx="3225849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إغفال توضيح فترات التوقف المهني يؤدي للشكوك؛ وضح دوراتك أو أعمالك الاستشارية المستقلة.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2569" y="3600301"/>
            <a:ext cx="2090261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2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الإفراط بالمعلومات</a:t>
            </a:r>
            <a:endParaRPr lang="ar-SA" sz="2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4701" y="4095601"/>
            <a:ext cx="3225849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تضمين تفاصيل شخصية لا علاقة لها بالوظيفة (مثل الهوايات، الحالة الاجتماعية، وتاريخ الميلاد).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31424" y="3057376"/>
            <a:ext cx="285750" cy="3238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4075" y="3057376"/>
            <a:ext cx="323850" cy="3238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5775" y="3057376"/>
            <a:ext cx="323850" cy="3238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أخطاء مرحلة التحضير وكيفية تجنبها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CCC3B085-7969-44A6-A537-7E9783E7E3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687" y="2326778"/>
            <a:ext cx="1190625" cy="304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55582" y="2783978"/>
            <a:ext cx="6680835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3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الهيكل المعماري للسيرة الذاتية</a:t>
            </a:r>
            <a:endParaRPr lang="ar-SA" sz="36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62275" y="4174628"/>
            <a:ext cx="6267450" cy="269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2208"/>
              </a:lnSpc>
            </a:pPr>
            <a:r>
              <a:rPr lang="ar-SA" sz="1700" b="0" i="0" u="none">
                <a:solidFill>
                  <a:srgbClr val="6474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البناء التنظيمي للأقسام وترتيب الأولويات لتحقيق أقصى درجات التأثير البصري والمهني.</a:t>
            </a:r>
            <a:endParaRPr lang="ar-SA" sz="1700" b="0" i="0" u="none" dirty="0">
              <a:solidFill>
                <a:srgbClr val="64748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4BA506A1-5FBA-4DB3-9F58-54505AA2A7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9528" y="125357"/>
            <a:ext cx="1973672" cy="2009110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D5099B8C-0205-49A6-969C-2D0C21E6C711}"/>
              </a:ext>
            </a:extLst>
          </p:cNvPr>
          <p:cNvSpPr/>
          <p:nvPr/>
        </p:nvSpPr>
        <p:spPr>
          <a:xfrm flipV="1">
            <a:off x="4787973" y="3497165"/>
            <a:ext cx="2277140" cy="45719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881282"/>
              </p:ext>
            </p:extLst>
          </p:nvPr>
        </p:nvGraphicFramePr>
        <p:xfrm>
          <a:off x="523875" y="2658070"/>
          <a:ext cx="11144248" cy="234181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6457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9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64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429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8362">
                <a:tc>
                  <a:txBody>
                    <a:bodyPr/>
                    <a:lstStyle/>
                    <a:p>
                      <a:pPr algn="r" rtl="1"/>
                      <a:r>
                        <a:rPr lang="ar-SA" sz="1500" b="1" i="0" u="none" dirty="0">
                          <a:solidFill>
                            <a:srgbClr val="0F172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القسم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500" b="1" i="0" u="none" dirty="0">
                          <a:solidFill>
                            <a:srgbClr val="0F172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درجة الأهمية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500" b="1" i="0" u="none" dirty="0">
                          <a:solidFill>
                            <a:srgbClr val="0F172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المحتوى </a:t>
                      </a:r>
                      <a:r>
                        <a:rPr lang="ar-SA" sz="1500" b="1" i="0" u="none" dirty="0" err="1">
                          <a:solidFill>
                            <a:srgbClr val="0F172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الموصى</a:t>
                      </a:r>
                      <a:r>
                        <a:rPr lang="ar-SA" sz="1500" b="1" i="0" u="none" dirty="0">
                          <a:solidFill>
                            <a:srgbClr val="0F172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به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500" b="1" i="0" u="none" dirty="0">
                          <a:solidFill>
                            <a:srgbClr val="0F172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أبرز الملاحظات والتنبيهات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362">
                <a:tc>
                  <a:txBody>
                    <a:bodyPr/>
                    <a:lstStyle/>
                    <a:p>
                      <a:pPr algn="r" rtl="1"/>
                      <a:r>
                        <a:rPr lang="ar-SA" sz="1400" b="1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بيانات الاتصال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إلزامي (100%)</a:t>
                      </a:r>
                      <a:endParaRPr lang="ar-SA" sz="140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الاسم، الهاتف، البريد، المدينة، ورابط </a:t>
                      </a:r>
                      <a:r>
                        <a:rPr lang="ar-SA" sz="1400" b="0" i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LinkedIn</a:t>
                      </a:r>
                      <a:endParaRPr lang="ar-SA" sz="140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تجنب وضع العنوان التفصيلي أو أرقام الهواتف المتعددة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362">
                <a:tc>
                  <a:txBody>
                    <a:bodyPr/>
                    <a:lstStyle/>
                    <a:p>
                      <a:pPr algn="r" rtl="1"/>
                      <a:r>
                        <a:rPr lang="ar-SA" sz="1400" b="1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الملخص التنفيذي</a:t>
                      </a:r>
                      <a:endParaRPr lang="ar-SA" sz="1400" b="1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إلزامي (100%)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إلى 4 أسطر تركز على القيمة والخبرة الكبرى</a:t>
                      </a:r>
                      <a:endParaRPr lang="ar-SA" sz="140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تجنب الأهداف الوظيفية القديمة (</a:t>
                      </a:r>
                      <a:r>
                        <a:rPr lang="ar-SA" sz="1400" b="0" i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Objective</a:t>
                      </a:r>
                      <a:r>
                        <a:rPr lang="ar-SA" sz="14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362">
                <a:tc>
                  <a:txBody>
                    <a:bodyPr/>
                    <a:lstStyle/>
                    <a:p>
                      <a:pPr algn="r" rtl="1"/>
                      <a:r>
                        <a:rPr lang="ar-SA" sz="1400" b="1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الخبرات المهنية</a:t>
                      </a:r>
                      <a:endParaRPr lang="ar-SA" sz="1400" b="1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إلزامي (100%)</a:t>
                      </a:r>
                      <a:endParaRPr lang="ar-SA" sz="140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ترتيب زمني عكسي يبدأ بالأحدث مدعماً بالأرقام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ركز على الإنجازات والنتائج وتجنب سرد المهام الروتينية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362">
                <a:tc>
                  <a:txBody>
                    <a:bodyPr/>
                    <a:lstStyle/>
                    <a:p>
                      <a:pPr algn="r" rtl="1"/>
                      <a:r>
                        <a:rPr lang="ar-SA" sz="1400" b="1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التعليم والشهادات</a:t>
                      </a:r>
                      <a:endParaRPr lang="ar-SA" sz="1400" b="1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إلزامي (100%)</a:t>
                      </a:r>
                      <a:endParaRPr lang="ar-SA" sz="140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الدرجة، التخصص، الجامعة، والشهادات المهنية المعتمدة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احذف تاريخ التخرج والمعدل التراكمي إذا تجاوزت خبرتك 5 سنوات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0022383" y="3118098"/>
            <a:ext cx="164574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8753326" y="3118098"/>
            <a:ext cx="126905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866828" y="3118098"/>
            <a:ext cx="388649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23875" y="3118098"/>
            <a:ext cx="43429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0022383" y="3584971"/>
            <a:ext cx="164574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753326" y="3584971"/>
            <a:ext cx="126905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866828" y="3584971"/>
            <a:ext cx="388649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23875" y="3584971"/>
            <a:ext cx="43429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0022383" y="4051845"/>
            <a:ext cx="164574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753326" y="4051845"/>
            <a:ext cx="126905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866828" y="4051845"/>
            <a:ext cx="388649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23875" y="4051845"/>
            <a:ext cx="43429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0022383" y="4518719"/>
            <a:ext cx="164574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753326" y="4518719"/>
            <a:ext cx="126905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4866828" y="4518719"/>
            <a:ext cx="388649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23875" y="4518719"/>
            <a:ext cx="43429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10022383" y="4985593"/>
            <a:ext cx="164574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753326" y="4985593"/>
            <a:ext cx="126905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866828" y="4985593"/>
            <a:ext cx="388649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23875" y="4985593"/>
            <a:ext cx="43429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مصفوفة الأقسام الأساسية والإضافية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صورة 25">
            <a:extLst>
              <a:ext uri="{FF2B5EF4-FFF2-40B4-BE49-F238E27FC236}">
                <a16:creationId xmlns:a16="http://schemas.microsoft.com/office/drawing/2014/main" id="{6B53186A-E97F-44FE-86D2-F56177F12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1228725"/>
            <a:ext cx="11144250" cy="52006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52737" y="5162401"/>
            <a:ext cx="6486525" cy="2205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1"/>
              </a:lnSpc>
            </a:pPr>
            <a:r>
              <a:rPr lang="ar-SA" sz="1400" b="0" i="1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يجب أن تستحوذ الخبرات العملية والإنجازات على نصف المساحة الكلية للسيرة لإثبات الكفاءة بالأدلة القاطعة.</a:t>
            </a:r>
            <a:endParaRPr lang="ar-SA" sz="1400" b="0" i="1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التوزيع النموذجي لمساحات الأقسام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166268A7-9C3E-454A-A5F8-DE8914B7F5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333500" y="2571452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504950" y="2704802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الاسم والمسمى المستهدف: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الاسم بخط عريض وواضح يليه مباشرة المسمى الوظيفي الذي تتقدم إليه.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333500" y="3200251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04950" y="3333601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البريد الإلكتروني المهني: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استخدام بريد رسمي يتكون من اسمك الشخصي وتجنب العناوين غير الجادة.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33500" y="3829050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504950" y="3962400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الموقع الجغرافي: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ذكر المدينة والدولة فقط (مثل: الرياض، المملكة العربية السعودية) دون تفاصيل الشارع.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333500" y="4457848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504950" y="4591198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الرابط المهني المخصص: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رابط مخصص لملفك على LinkedIn أو معرض أعمالك الرقمي (Portfolio).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33500" y="3076426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333500" y="3705225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333500" y="4334023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333500" y="4962822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8450" y="2738139"/>
            <a:ext cx="219075" cy="1809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6075" y="3366938"/>
            <a:ext cx="171450" cy="1809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4175" y="3995737"/>
            <a:ext cx="133350" cy="18097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5125" y="4624536"/>
            <a:ext cx="152400" cy="18097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قسم بيانات الاتصال: القواعد الحديثة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207D801A-D533-43FF-81B9-73DC88D6D5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795289"/>
            <a:ext cx="5400675" cy="206752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795289"/>
            <a:ext cx="5400675" cy="2067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59353" y="3061989"/>
            <a:ext cx="4924425" cy="307777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r" rtl="1"/>
            <a:r>
              <a:rPr lang="ar-SA" sz="2000" b="1" i="0" u="none" dirty="0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الصياغة التقليدية الضعيفة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05575" y="3557289"/>
            <a:ext cx="492442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"مهندس برمجيات طموح يبحث عن فرصة عمل في شركة مرموقة لتطوير مهاراتي والمساهمة في تحقيق أهداف المنظمة وبيئة العمل."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05575" y="4126427"/>
            <a:ext cx="492442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العيب:</a:t>
            </a: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تركز على ما يريده الباحث عن العمل، وتخلو تماماً من المهارات والأرقام والإنجازات.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5778" y="3061989"/>
            <a:ext cx="4924425" cy="307777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r" rtl="1"/>
            <a:r>
              <a:rPr lang="ar-SA" sz="2000" b="1" i="0" u="none" dirty="0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الصياغة التنفيذية الاحترافية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557289"/>
            <a:ext cx="492442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"مهندس برمجيات بخبرة 7+ سنوات في بناء التطبيقات السحابية. قاد فرقاً طورت منصات تخدم 1.5 مليون مستخدم بنسبة توافر 99.9%."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4126427"/>
            <a:ext cx="492442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الميزة:</a:t>
            </a: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تقدم أرقاماً دقيقة، سنوات خبرة واضحة، وتبرهن على القيمة المضافة من السطر الأول.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0450" y="3157239"/>
            <a:ext cx="209550" cy="2095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6875" y="3157239"/>
            <a:ext cx="209550" cy="2095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صياغة الملخص المهني التنفيذي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EE8D1CB9-7056-4A16-B662-C4237C942F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0325" y="2809726"/>
            <a:ext cx="3587799" cy="203864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2025" y="2809726"/>
            <a:ext cx="3587799" cy="203864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726" y="2809726"/>
            <a:ext cx="3587799" cy="20386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38437" y="3600301"/>
            <a:ext cx="1530936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20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حديثو التخرج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61300" y="4123953"/>
            <a:ext cx="3225849" cy="4513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1"/>
              </a:lnSpc>
            </a:pPr>
            <a:r>
              <a:rPr lang="ar-SA" sz="14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يوضع التعليم في أعلى السيرة مع ذكر مرتبة الشرف، المواد المتقدمة ذات الصلة، ومشاريع التخرج المتميزة.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5843" y="3600301"/>
            <a:ext cx="2500312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2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أصحاب الخبرة (3-5 سنوات)</a:t>
            </a:r>
            <a:endParaRPr lang="ar-SA" sz="2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83000" y="4123953"/>
            <a:ext cx="3225849" cy="4513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1"/>
              </a:lnSpc>
            </a:pPr>
            <a:r>
              <a:rPr lang="ar-SA" sz="14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يوضع التعليم بعد الخبرات المهنية مع الاكتفاء باسم الدرجة والجامعة وسنة التخرج فقط.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542" y="3600301"/>
            <a:ext cx="2530316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2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القيادات والمخضرمون (+8)</a:t>
            </a:r>
            <a:endParaRPr lang="ar-SA" sz="2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4701" y="4123953"/>
            <a:ext cx="3225849" cy="4513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1"/>
              </a:lnSpc>
            </a:pPr>
            <a:r>
              <a:rPr lang="ar-SA" sz="14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قسم مقتضب جداً في أسفل السيرة؛ التركيز الأكبر يكون على الشهادات المهنية العليا والخبرات التنفيذية.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31424" y="3057376"/>
            <a:ext cx="285750" cy="3238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4075" y="3057376"/>
            <a:ext cx="323850" cy="3238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5775" y="3057376"/>
            <a:ext cx="323850" cy="3238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قسم التعليم: كيف تبرزه بذكاء؟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581E5705-472F-4038-9926-9704D3CE44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719089"/>
            <a:ext cx="5400675" cy="221992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719089"/>
            <a:ext cx="5400675" cy="2219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59353" y="2985789"/>
            <a:ext cx="4855214" cy="307777"/>
          </a:xfrm>
          <a:prstGeom prst="rect">
            <a:avLst/>
          </a:prstGeom>
          <a:noFill/>
        </p:spPr>
        <p:txBody>
          <a:bodyPr wrap="square" lIns="238125" tIns="0" rIns="0" bIns="0" anchor="t">
            <a:spAutoFit/>
          </a:bodyPr>
          <a:lstStyle/>
          <a:p>
            <a:pPr algn="r" rtl="1"/>
            <a:r>
              <a:rPr lang="ar-SA" sz="2000" b="1" i="0" u="none" dirty="0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التنسيق الهيكلي لكل وظيفة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05575" y="3481089"/>
            <a:ext cx="4924425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المسمى الوظيفي:</a:t>
            </a: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واضح وبارز بخط سميك.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05575" y="3786038"/>
            <a:ext cx="4924425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اسم الشركة والموقع: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الشركة، المدينة، ونوع الصناعة.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05575" y="4090987"/>
            <a:ext cx="4924425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الفترة الزمنية: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(الشهر/السنة - الشهر/السنة) بوضوح.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05575" y="4395936"/>
            <a:ext cx="4924425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النقاط النقطية: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3 إلى 5 نقاط تركز على الإنجازات والنتائج.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5778" y="2985789"/>
            <a:ext cx="4855214" cy="307777"/>
          </a:xfrm>
          <a:prstGeom prst="rect">
            <a:avLst/>
          </a:prstGeom>
          <a:noFill/>
        </p:spPr>
        <p:txBody>
          <a:bodyPr wrap="square" lIns="238125" tIns="0" rIns="0" bIns="0" anchor="t">
            <a:spAutoFit/>
          </a:bodyPr>
          <a:lstStyle/>
          <a:p>
            <a:pPr algn="r" rtl="1"/>
            <a:r>
              <a:rPr lang="ar-SA" sz="2000" b="1" i="0" u="none" dirty="0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إبراز التطور والترقيات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481089"/>
            <a:ext cx="492442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تمت ترقيتك داخل نفس المنظمة، اذكر اسم الشركة كعنوان رئيسي تحته المسميات المختلفة بالتسلسل.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0" y="4014787"/>
            <a:ext cx="492442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هذا يبرهن لمسؤول التوظيف ولاءك المهني وقدرتك العالية على النمو المستمر وتحمل مسؤوليات أكبر.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1875" y="3081039"/>
            <a:ext cx="238125" cy="2095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8300" y="3081039"/>
            <a:ext cx="238125" cy="2095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هندسة قسم الخبرات والمسار المهني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DD302DF3-8E7A-43F9-B18B-25D7A21E32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333500" y="2571452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4" name="TextBox 3"/>
          <p:cNvSpPr txBox="1"/>
          <p:nvPr/>
        </p:nvSpPr>
        <p:spPr>
          <a:xfrm>
            <a:off x="1504950" y="2704802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المهارات التخصصية والتقنية (Hard Skills):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برامج المحاسبة، اللغات البرمجية، التحليل الإحصائي، والهندسة الميكانيكية.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333500" y="3200251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6" name="TextBox 5"/>
          <p:cNvSpPr txBox="1"/>
          <p:nvPr/>
        </p:nvSpPr>
        <p:spPr>
          <a:xfrm>
            <a:off x="1504950" y="3333601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المهارات التفاعلية والقيادية (Soft Skills):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التفاوض، إدارة الأزمات، العمل الجماعي، والذكاء العاطفي في بيئة العمل.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33500" y="3829050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8" name="TextBox 7"/>
          <p:cNvSpPr txBox="1"/>
          <p:nvPr/>
        </p:nvSpPr>
        <p:spPr>
          <a:xfrm>
            <a:off x="1504950" y="3962400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اللغات وإتقانها: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توضيح مستوى الإتقان وفق المعايير المعترف بها (اللغة الأم، طليق، مهني متقدم).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333500" y="4457848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0" name="TextBox 9"/>
          <p:cNvSpPr txBox="1"/>
          <p:nvPr/>
        </p:nvSpPr>
        <p:spPr>
          <a:xfrm>
            <a:off x="1504950" y="4591198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تجنب أشرطة التقييم الرسومية: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لا تضع نقاطاً أو أشرطة نسبة مئوية للمهارات؛ فهي غير مفهومة لبرامج ATS.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33500" y="3076426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2" name="Rectangle 11"/>
          <p:cNvSpPr/>
          <p:nvPr/>
        </p:nvSpPr>
        <p:spPr>
          <a:xfrm>
            <a:off x="1333500" y="3705225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3" name="Rectangle 12"/>
          <p:cNvSpPr/>
          <p:nvPr/>
        </p:nvSpPr>
        <p:spPr>
          <a:xfrm>
            <a:off x="1333500" y="4334023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4" name="Rectangle 13"/>
          <p:cNvSpPr/>
          <p:nvPr/>
        </p:nvSpPr>
        <p:spPr>
          <a:xfrm>
            <a:off x="1333500" y="4962822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8450" y="2738139"/>
            <a:ext cx="219075" cy="1809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8450" y="3366938"/>
            <a:ext cx="219075" cy="1809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8450" y="3995737"/>
            <a:ext cx="219075" cy="18097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06075" y="4624536"/>
            <a:ext cx="171450" cy="18097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تصنيف المهارات: الصلبة والناعمة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62721BF8-4476-4247-941C-18469211C9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0325" y="2809726"/>
            <a:ext cx="3587799" cy="203864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2025" y="2809726"/>
            <a:ext cx="3587799" cy="203864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726" y="2809726"/>
            <a:ext cx="3587799" cy="20386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79187" y="3600301"/>
            <a:ext cx="1790223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2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الشهادات العالمية</a:t>
            </a:r>
            <a:endParaRPr lang="ar-SA" sz="2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61300" y="4095601"/>
            <a:ext cx="3225849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الاعتمادات الصادرة عن معاهد دولية معترف بها (مثل: PMP, CPA, CFA, CIPD, AWS, CISSP).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5857" y="3600301"/>
            <a:ext cx="2280285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2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الرخص المهنية الرسمية</a:t>
            </a:r>
            <a:endParaRPr lang="ar-SA" sz="2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83000" y="4095601"/>
            <a:ext cx="3225849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رخص مزاولة المهنة الصادرة عن الهيئات الوطنية (كهيئة المهندسين أو المحاسبين القانونيين).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97572" y="3600301"/>
            <a:ext cx="2040255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2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الصلاحية وتاريخ المنح</a:t>
            </a:r>
            <a:endParaRPr lang="ar-SA" sz="2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4701" y="4095601"/>
            <a:ext cx="3225849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ذكر الجهة المانحة وتاريخ الحصول على الشهادة وحالة التجديد إذا كانت الشهادة تتطلب ذلك.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474" y="3057376"/>
            <a:ext cx="247650" cy="3238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5025" y="3057376"/>
            <a:ext cx="361950" cy="3238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74825" y="3057376"/>
            <a:ext cx="285750" cy="3238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الشهادات المهنية والرخص المعتمدة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85D06E63-A9C8-4815-BAFE-2326781283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627724"/>
              </p:ext>
            </p:extLst>
          </p:nvPr>
        </p:nvGraphicFramePr>
        <p:xfrm>
          <a:off x="523875" y="2658070"/>
          <a:ext cx="11144248" cy="234181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34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0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87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8362">
                <a:tc>
                  <a:txBody>
                    <a:bodyPr/>
                    <a:lstStyle/>
                    <a:p>
                      <a:pPr algn="r" rtl="1"/>
                      <a:r>
                        <a:rPr lang="ar-SA" sz="1400" b="1" i="0" u="none" dirty="0">
                          <a:solidFill>
                            <a:srgbClr val="0F172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القسم الاختياري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1" i="0" u="none">
                          <a:solidFill>
                            <a:srgbClr val="0F172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متى يكون مفيداً؟</a:t>
                      </a:r>
                      <a:endParaRPr lang="ar-SA" sz="1400" b="1" i="0" u="none" dirty="0">
                        <a:solidFill>
                          <a:srgbClr val="0F172A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1" i="0" u="none" dirty="0">
                          <a:solidFill>
                            <a:srgbClr val="0F172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متى يجب حذفه تماماً؟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362">
                <a:tc>
                  <a:txBody>
                    <a:bodyPr/>
                    <a:lstStyle/>
                    <a:p>
                      <a:pPr algn="r" rtl="1"/>
                      <a:r>
                        <a:rPr lang="ar-SA" sz="1400" b="1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العمل التطوعي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لحديثي التخرج أو لإثبات القيادة المجتمعية</a:t>
                      </a:r>
                      <a:endParaRPr lang="ar-SA" sz="140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إذا كان قديماً جداً أو لا يخدم مجالك المهني</a:t>
                      </a:r>
                      <a:endParaRPr lang="ar-SA" sz="140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362">
                <a:tc>
                  <a:txBody>
                    <a:bodyPr/>
                    <a:lstStyle/>
                    <a:p>
                      <a:pPr algn="r" rtl="1"/>
                      <a:r>
                        <a:rPr lang="ar-SA" sz="1400" b="1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المشاريع المستقلة</a:t>
                      </a:r>
                      <a:endParaRPr lang="ar-SA" sz="1400" b="1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للمبرمجين، المصممين، ورواد الأعمال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إذا كانت مجرد تجارب بسيطة غير مكتملة</a:t>
                      </a:r>
                      <a:endParaRPr lang="ar-SA" sz="140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362">
                <a:tc>
                  <a:txBody>
                    <a:bodyPr/>
                    <a:lstStyle/>
                    <a:p>
                      <a:pPr algn="r" rtl="1"/>
                      <a:r>
                        <a:rPr lang="ar-SA" sz="1400" b="1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الجوائز والتقديرات</a:t>
                      </a:r>
                      <a:endParaRPr lang="ar-SA" sz="1400" b="1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إذا كانت جوائز مهنية كبرى على مستوى الصناعة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الشهادات التقديرية الداخلية لحضور ورش عمل روتينية</a:t>
                      </a:r>
                      <a:endParaRPr lang="ar-SA" sz="140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362">
                <a:tc>
                  <a:txBody>
                    <a:bodyPr/>
                    <a:lstStyle/>
                    <a:p>
                      <a:pPr algn="r" rtl="1"/>
                      <a:r>
                        <a:rPr lang="ar-SA" sz="1400" b="1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الهوايات والاهتمامات</a:t>
                      </a:r>
                      <a:endParaRPr lang="ar-SA" sz="1400" b="1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نادراً جداً (إلا إذا ارتبطت بثقافة الشركة كرياضات جماعية)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في كافة السير الذاتية المهنية والتنفيذية الرسمية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9533632" y="3118098"/>
            <a:ext cx="213449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922639" y="3118098"/>
            <a:ext cx="461099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23875" y="3118098"/>
            <a:ext cx="43987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533632" y="3584971"/>
            <a:ext cx="213449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922639" y="3584971"/>
            <a:ext cx="461099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23875" y="3584971"/>
            <a:ext cx="43987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533632" y="4051845"/>
            <a:ext cx="213449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922639" y="4051845"/>
            <a:ext cx="461099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23875" y="4051845"/>
            <a:ext cx="43987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533632" y="4518719"/>
            <a:ext cx="213449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922639" y="4518719"/>
            <a:ext cx="461099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23875" y="4518719"/>
            <a:ext cx="43987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9533632" y="4985593"/>
            <a:ext cx="213449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922639" y="4985593"/>
            <a:ext cx="461099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23875" y="4985593"/>
            <a:ext cx="43987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الأقسام الاختيارية: متى تضاف للسيرة؟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FD5BF29D-F6E3-45D0-9216-AC79A0128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2112" y="2326778"/>
            <a:ext cx="1247775" cy="304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60583" y="2783978"/>
            <a:ext cx="6670833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3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فن صياغة الإنجازات ولغة الأرقام</a:t>
            </a:r>
            <a:endParaRPr lang="ar-SA" sz="36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4200" y="4174628"/>
            <a:ext cx="5943600" cy="269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2208"/>
              </a:lnSpc>
            </a:pPr>
            <a:r>
              <a:rPr lang="ar-SA" sz="1700" b="0" i="0" u="none">
                <a:solidFill>
                  <a:srgbClr val="6474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تحويل المهام الروتينية العادية إلى قصص نجاح مدعومة بالمقاييس والأثر التجاري.</a:t>
            </a:r>
            <a:endParaRPr lang="ar-SA" sz="1700" b="0" i="0" u="none" dirty="0">
              <a:solidFill>
                <a:srgbClr val="64748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1C844574-26B3-4DC3-A37C-5C0079DD45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9163" y="158834"/>
            <a:ext cx="1973672" cy="2009110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B0F5B5D0-FC82-4889-A9F3-7D5A8EDAF9BF}"/>
              </a:ext>
            </a:extLst>
          </p:cNvPr>
          <p:cNvSpPr/>
          <p:nvPr/>
        </p:nvSpPr>
        <p:spPr>
          <a:xfrm flipV="1">
            <a:off x="4957429" y="3520949"/>
            <a:ext cx="2277140" cy="45719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333500" y="2571452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4" name="TextBox 3"/>
          <p:cNvSpPr txBox="1"/>
          <p:nvPr/>
        </p:nvSpPr>
        <p:spPr>
          <a:xfrm>
            <a:off x="1504950" y="2704802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المعادلة القياسية: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"حققت [X] مقاساً بـ [Y] من خلال قيامي بـ [Z]".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333500" y="3200251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6" name="TextBox 5"/>
          <p:cNvSpPr txBox="1"/>
          <p:nvPr/>
        </p:nvSpPr>
        <p:spPr>
          <a:xfrm>
            <a:off x="1504950" y="3333601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المخرج والنتيجة [X]: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تحديد ما تحقق بوضوح (مثل: رفع الإنتاجية، تسريع زمن الاستجابة، خفض الهدر).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33500" y="3829050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8" name="TextBox 7"/>
          <p:cNvSpPr txBox="1"/>
          <p:nvPr/>
        </p:nvSpPr>
        <p:spPr>
          <a:xfrm>
            <a:off x="1504950" y="3962400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المقياس الرقمي [Y]: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النسبة المئوية أو القيمة المالية أو عدد الساعات (مثل: بنسبة 35% أو بقيمة 2M ريال).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333500" y="4457848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0" name="TextBox 9"/>
          <p:cNvSpPr txBox="1"/>
          <p:nvPr/>
        </p:nvSpPr>
        <p:spPr>
          <a:xfrm>
            <a:off x="1504950" y="4591198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الإجراء المنفذ [Z]: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الأداة أو المنهجية التي اتبعتها (مثل: عبر أتمتة العمليات باستخدام برمجيات ERP).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33500" y="3076426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2" name="Rectangle 11"/>
          <p:cNvSpPr/>
          <p:nvPr/>
        </p:nvSpPr>
        <p:spPr>
          <a:xfrm>
            <a:off x="1333500" y="3705225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3" name="Rectangle 12"/>
          <p:cNvSpPr/>
          <p:nvPr/>
        </p:nvSpPr>
        <p:spPr>
          <a:xfrm>
            <a:off x="1333500" y="4334023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4" name="Rectangle 13"/>
          <p:cNvSpPr/>
          <p:nvPr/>
        </p:nvSpPr>
        <p:spPr>
          <a:xfrm>
            <a:off x="1333500" y="4962822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4175" y="2738139"/>
            <a:ext cx="133350" cy="1809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5125" y="3366938"/>
            <a:ext cx="152400" cy="1809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7025" y="3995737"/>
            <a:ext cx="190500" cy="18097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58450" y="4624536"/>
            <a:ext cx="219075" cy="18097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معادلة جوجل الذهبية: نموذج XYZ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B984C40C-D200-4B5F-8953-EEC9BFD3CA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719089"/>
            <a:ext cx="5400675" cy="221992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719089"/>
            <a:ext cx="5400675" cy="2219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59353" y="2985789"/>
            <a:ext cx="4865847" cy="307777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r" rtl="1"/>
            <a:r>
              <a:rPr lang="ar-SA" sz="2000" b="1" i="0" u="none" dirty="0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أسلوب المهام الوظيفية (ضعيف)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5778" y="2985789"/>
            <a:ext cx="4837272" cy="307777"/>
          </a:xfrm>
          <a:prstGeom prst="rect">
            <a:avLst/>
          </a:prstGeom>
          <a:noFill/>
        </p:spPr>
        <p:txBody>
          <a:bodyPr wrap="square" lIns="238125" tIns="0" rIns="0" bIns="0" anchor="t">
            <a:spAutoFit/>
          </a:bodyPr>
          <a:lstStyle/>
          <a:p>
            <a:pPr algn="r" rtl="1"/>
            <a:r>
              <a:rPr lang="ar-SA" sz="2000" b="1" i="0" u="none" dirty="0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أسلوب الإنجازات الملموسة (قوي)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0450" y="3081039"/>
            <a:ext cx="209550" cy="2095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05575" y="3481089"/>
            <a:ext cx="4733925" cy="230832"/>
          </a:xfrm>
          <a:prstGeom prst="rect">
            <a:avLst/>
          </a:prstGeom>
          <a:noFill/>
        </p:spPr>
        <p:txBody>
          <a:bodyPr wrap="square" lIns="3810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مسؤول عن إدارة حسابات وسائل التواصل الاجتماعي.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05575" y="3786038"/>
            <a:ext cx="4733925" cy="230832"/>
          </a:xfrm>
          <a:prstGeom prst="rect">
            <a:avLst/>
          </a:prstGeom>
          <a:noFill/>
        </p:spPr>
        <p:txBody>
          <a:bodyPr wrap="square" lIns="3810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 التقارير المالية الشهرية للإدارة.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05575" y="4090987"/>
            <a:ext cx="4733925" cy="230832"/>
          </a:xfrm>
          <a:prstGeom prst="rect">
            <a:avLst/>
          </a:prstGeom>
          <a:noFill/>
        </p:spPr>
        <p:txBody>
          <a:bodyPr wrap="square" lIns="3810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الرد على استفسارات وشكاوى العملاء وحلها.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DE66BFF-EDB5-9580-65F8-EF3456117C34}"/>
              </a:ext>
            </a:extLst>
          </p:cNvPr>
          <p:cNvGrpSpPr/>
          <p:nvPr/>
        </p:nvGrpSpPr>
        <p:grpSpPr>
          <a:xfrm>
            <a:off x="11344287" y="3495384"/>
            <a:ext cx="38100" cy="1161068"/>
            <a:chOff x="6467475" y="3481208"/>
            <a:chExt cx="38100" cy="1161068"/>
          </a:xfrm>
        </p:grpSpPr>
        <p:sp>
          <p:nvSpPr>
            <p:cNvPr id="8" name="TextBox 7"/>
            <p:cNvSpPr txBox="1"/>
            <p:nvPr/>
          </p:nvSpPr>
          <p:spPr>
            <a:xfrm>
              <a:off x="6467475" y="3481208"/>
              <a:ext cx="38100" cy="24622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r" rtl="1"/>
              <a:r>
                <a:rPr lang="ar-SA" sz="1600" b="0" i="0" u="none">
                  <a:solidFill>
                    <a:srgbClr val="33415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endPara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467475" y="3786157"/>
              <a:ext cx="38100" cy="24622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r" rtl="1"/>
              <a:r>
                <a:rPr lang="ar-SA" sz="1600" b="0" i="0" u="none">
                  <a:solidFill>
                    <a:srgbClr val="33415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endPara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67475" y="4091106"/>
              <a:ext cx="38100" cy="24622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r" rtl="1"/>
              <a:r>
                <a:rPr lang="ar-SA" sz="1600" b="0" i="0" u="none">
                  <a:solidFill>
                    <a:srgbClr val="33415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endPara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67475" y="4396055"/>
              <a:ext cx="38100" cy="24622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r" rtl="1"/>
              <a:r>
                <a:rPr lang="ar-SA" sz="1600" b="0" i="0" u="none">
                  <a:solidFill>
                    <a:srgbClr val="33415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endPara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505575" y="4395936"/>
            <a:ext cx="4733925" cy="230832"/>
          </a:xfrm>
          <a:prstGeom prst="rect">
            <a:avLst/>
          </a:prstGeom>
          <a:noFill/>
        </p:spPr>
        <p:txBody>
          <a:bodyPr wrap="square" lIns="3810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تدريب الموظفين الجدد في قسم المبيعات.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8300" y="3081039"/>
            <a:ext cx="238125" cy="2095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62000" y="3481089"/>
            <a:ext cx="4733925" cy="230832"/>
          </a:xfrm>
          <a:prstGeom prst="rect">
            <a:avLst/>
          </a:prstGeom>
          <a:noFill/>
        </p:spPr>
        <p:txBody>
          <a:bodyPr wrap="square" lIns="3810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زيادة تفاعل الجمهور بنسبة 140% ونمو المتابعين بمقدار 50 ألفاً.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2000" y="3786038"/>
            <a:ext cx="4733925" cy="230832"/>
          </a:xfrm>
          <a:prstGeom prst="rect">
            <a:avLst/>
          </a:prstGeom>
          <a:noFill/>
        </p:spPr>
        <p:txBody>
          <a:bodyPr wrap="square" lIns="3810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تقليص زمن إعداد القوائم المالية من 10 أيام إلى 3 أيام شهرياً.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2000" y="4090987"/>
            <a:ext cx="4733925" cy="230832"/>
          </a:xfrm>
          <a:prstGeom prst="rect">
            <a:avLst/>
          </a:prstGeom>
          <a:noFill/>
        </p:spPr>
        <p:txBody>
          <a:bodyPr wrap="square" lIns="3810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رفع مؤشر رضا العملاء (CSAT) من 72% إلى 94% خلال 6 أشهر.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B2DACDC-1BAB-98A5-AA1F-A7E1AD79EF74}"/>
              </a:ext>
            </a:extLst>
          </p:cNvPr>
          <p:cNvGrpSpPr/>
          <p:nvPr/>
        </p:nvGrpSpPr>
        <p:grpSpPr>
          <a:xfrm>
            <a:off x="5586531" y="3481208"/>
            <a:ext cx="38100" cy="1161068"/>
            <a:chOff x="723900" y="3481208"/>
            <a:chExt cx="38100" cy="1161068"/>
          </a:xfrm>
        </p:grpSpPr>
        <p:sp>
          <p:nvSpPr>
            <p:cNvPr id="17" name="TextBox 16"/>
            <p:cNvSpPr txBox="1"/>
            <p:nvPr/>
          </p:nvSpPr>
          <p:spPr>
            <a:xfrm>
              <a:off x="723900" y="3481208"/>
              <a:ext cx="38100" cy="24622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r" rtl="1"/>
              <a:r>
                <a:rPr lang="ar-SA" sz="1600" b="0" i="0" u="none" dirty="0">
                  <a:solidFill>
                    <a:srgbClr val="33415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3900" y="3786157"/>
              <a:ext cx="38100" cy="24622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r" rtl="1"/>
              <a:r>
                <a:rPr lang="ar-SA" sz="1600" b="0" i="0" u="none">
                  <a:solidFill>
                    <a:srgbClr val="33415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endPara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23900" y="4091106"/>
              <a:ext cx="38100" cy="24622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r" rtl="1"/>
              <a:r>
                <a:rPr lang="ar-SA" sz="1600" b="0" i="0" u="none">
                  <a:solidFill>
                    <a:srgbClr val="33415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endPara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23900" y="4396055"/>
              <a:ext cx="38100" cy="24622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r" rtl="1"/>
              <a:r>
                <a:rPr lang="ar-SA" sz="1600" b="0" i="0" u="none">
                  <a:solidFill>
                    <a:srgbClr val="33415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•</a:t>
              </a:r>
              <a:endPara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762000" y="4395936"/>
            <a:ext cx="4733925" cy="230832"/>
          </a:xfrm>
          <a:prstGeom prst="rect">
            <a:avLst/>
          </a:prstGeom>
          <a:noFill/>
        </p:spPr>
        <p:txBody>
          <a:bodyPr wrap="square" lIns="3810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تدريب 15 مسؤول مبيعات مما ساهم في تحقيق 115% من التارجت.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تحويل المهام الروتينية إلى إنجازات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صورة 28">
            <a:extLst>
              <a:ext uri="{FF2B5EF4-FFF2-40B4-BE49-F238E27FC236}">
                <a16:creationId xmlns:a16="http://schemas.microsoft.com/office/drawing/2014/main" id="{CCC1F10D-CBBA-4D5D-A5A7-30498BC789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0325" y="2809726"/>
            <a:ext cx="3587799" cy="203864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2025" y="2809726"/>
            <a:ext cx="3587799" cy="203864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726" y="2809726"/>
            <a:ext cx="3587799" cy="20386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79150" y="3600301"/>
            <a:ext cx="239029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2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أفعال القيادة والتأسيس</a:t>
            </a:r>
            <a:endParaRPr lang="ar-SA" sz="2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61300" y="4095601"/>
            <a:ext cx="3225849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أسست، قُدت، أعدت هيكلة، وجّهت، أطلقت، استحدثت، نظمت، توليت إدارة ميزانية.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45856" y="3600301"/>
            <a:ext cx="2300287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2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أفعال الكفاءة والتطوير</a:t>
            </a:r>
            <a:endParaRPr lang="ar-SA" sz="2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83000" y="4095601"/>
            <a:ext cx="3225849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سرّعت، قلّصت، خفّضت التكاليف، حسّنت، أتمتت، رفعت كفاءة، ضاعفت الإنتاج.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2541" y="3600301"/>
            <a:ext cx="255031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2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أفعال التفاوض والشراكات</a:t>
            </a:r>
            <a:endParaRPr lang="ar-SA" sz="2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4701" y="4095601"/>
            <a:ext cx="3225849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فاوضت، أبرمت عقوداً، توسطت، استقطبت عملاء، حققت تحالفات استراتيجية.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31424" y="3057376"/>
            <a:ext cx="285750" cy="3238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3125" y="3057376"/>
            <a:ext cx="285750" cy="3238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2912" y="3057376"/>
            <a:ext cx="409575" cy="3238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قوة أفعال الحركة والفعل الحاسم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F5DAFC46-D69C-4977-BAB2-AE116AFB50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67450" y="3143250"/>
            <a:ext cx="5400675" cy="1170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9000"/>
              </a:lnSpc>
            </a:pPr>
            <a:r>
              <a:rPr lang="ar-SA" sz="9000" b="0" i="0" u="none">
                <a:solidFill>
                  <a:srgbClr val="2563E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40%</a:t>
            </a:r>
            <a:endParaRPr lang="ar-SA" sz="9000" b="0" i="0" u="none" dirty="0">
              <a:solidFill>
                <a:srgbClr val="2563E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67450" y="4286250"/>
            <a:ext cx="5400675" cy="2923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1900" b="1" i="0" u="none">
                <a:solidFill>
                  <a:srgbClr val="1E29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زيادة في فرصة استدعاء المقابلة</a:t>
            </a:r>
            <a:endParaRPr lang="ar-SA" sz="1900" b="1" i="0" u="none" dirty="0">
              <a:solidFill>
                <a:srgbClr val="1E293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3875" y="3047702"/>
            <a:ext cx="567070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2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لماذا تعشق الشركات لغة الأرقام؟</a:t>
            </a:r>
            <a:endParaRPr lang="ar-SA" sz="2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3875" y="3543002"/>
            <a:ext cx="540067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البيانات الرقمية والمؤشرات الإحصائية تمنح سيرتك مصداقية فورية؛ فالأرقام يصعب تزييفها وتعطي انطباعاً بأنك شخص ذو توجه عملي يركز على النتائج.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3875" y="4147582"/>
            <a:ext cx="540067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احرص على أن تحتوي كل تجربة عمل على 2 إلى 3 مؤشرات أداء رقمية على الأقل (نسب مئوية، مبالغ، فترات زمنية، أحجام فرق).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الأثر الإيجابي للأرقام في الفرز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8D91F8DE-C836-4D33-A6A9-04597B3E21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022883"/>
              </p:ext>
            </p:extLst>
          </p:nvPr>
        </p:nvGraphicFramePr>
        <p:xfrm>
          <a:off x="523875" y="2658070"/>
          <a:ext cx="11144249" cy="234181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6463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36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84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8362">
                <a:tc>
                  <a:txBody>
                    <a:bodyPr/>
                    <a:lstStyle/>
                    <a:p>
                      <a:pPr algn="r" rtl="1"/>
                      <a:r>
                        <a:rPr lang="ar-SA" sz="1400" b="1" i="0" u="none">
                          <a:solidFill>
                            <a:srgbClr val="0F172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المجال المهني</a:t>
                      </a:r>
                      <a:endParaRPr lang="ar-SA" sz="1400" b="1" i="0" u="none" dirty="0">
                        <a:solidFill>
                          <a:srgbClr val="0F172A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1" i="0" u="none">
                          <a:solidFill>
                            <a:srgbClr val="0F172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الصياغة العادية (Pass)</a:t>
                      </a:r>
                      <a:endParaRPr lang="ar-SA" sz="1400" b="1" i="0" u="none" dirty="0">
                        <a:solidFill>
                          <a:srgbClr val="0F172A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1" i="0" u="none" dirty="0">
                          <a:solidFill>
                            <a:srgbClr val="0F172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الصياغة القيادية الاحترافية (</a:t>
                      </a:r>
                      <a:r>
                        <a:rPr lang="ar-SA" sz="1400" b="1" i="0" u="none" dirty="0" err="1">
                          <a:solidFill>
                            <a:srgbClr val="0F172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Interview-Winning</a:t>
                      </a:r>
                      <a:r>
                        <a:rPr lang="ar-SA" sz="1400" b="1" i="0" u="none" dirty="0">
                          <a:solidFill>
                            <a:srgbClr val="0F172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362">
                <a:tc>
                  <a:txBody>
                    <a:bodyPr/>
                    <a:lstStyle/>
                    <a:p>
                      <a:pPr algn="r" rtl="1"/>
                      <a:r>
                        <a:rPr lang="ar-SA" sz="1400" b="1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المبيعات</a:t>
                      </a:r>
                      <a:endParaRPr lang="ar-SA" sz="1400" b="1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تحقيق أهداف المبيعات المحددة</a:t>
                      </a:r>
                      <a:endParaRPr lang="ar-SA" sz="140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تجاوز </a:t>
                      </a:r>
                      <a:r>
                        <a:rPr lang="ar-SA" sz="1400" b="0" i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التارجت</a:t>
                      </a:r>
                      <a:r>
                        <a:rPr lang="ar-SA" sz="14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السنوي بنسبة 128% وتحقيق مبيعات بقيمة 4.2M ريال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362">
                <a:tc>
                  <a:txBody>
                    <a:bodyPr/>
                    <a:lstStyle/>
                    <a:p>
                      <a:pPr algn="r" rtl="1"/>
                      <a:r>
                        <a:rPr lang="ar-SA" sz="1400" b="1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تقنية المعلومات</a:t>
                      </a:r>
                      <a:endParaRPr lang="ar-SA" sz="1400" b="1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إدارة وصيانة الخوادم والشبكات</a:t>
                      </a:r>
                      <a:endParaRPr lang="ar-SA" sz="140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رفع نسبة جاهزية الخوادم إلى 99.98% وخفض حوادث التوقف بنسبة 45%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362">
                <a:tc>
                  <a:txBody>
                    <a:bodyPr/>
                    <a:lstStyle/>
                    <a:p>
                      <a:pPr algn="r" rtl="1"/>
                      <a:r>
                        <a:rPr lang="ar-SA" sz="1400" b="1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الموارد البشرية</a:t>
                      </a:r>
                      <a:endParaRPr lang="ar-SA" sz="1400" b="1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إجراء المقابلات وتوظيف الكفاءات</a:t>
                      </a:r>
                      <a:endParaRPr lang="ar-SA" sz="140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تقليص متوسط مدة سد الشواغر من 45 إلى 21 يوماً مع خفض تكلفة التوظيف بـ 30%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362">
                <a:tc>
                  <a:txBody>
                    <a:bodyPr/>
                    <a:lstStyle/>
                    <a:p>
                      <a:pPr algn="r" rtl="1"/>
                      <a:r>
                        <a:rPr lang="ar-SA" sz="1400" b="1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سلاسل الإمداد</a:t>
                      </a:r>
                      <a:endParaRPr lang="ar-SA" sz="1400" b="1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متابعة المخزون والتعامل مع الموردين</a:t>
                      </a:r>
                      <a:endParaRPr lang="ar-SA" sz="140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4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إعادة التفاوض على عقود 12 مورداً رئيسياً مما وفر 650 ألف ريال سنوياً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0021788" y="3118098"/>
            <a:ext cx="164633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908155" y="3118098"/>
            <a:ext cx="31136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23875" y="3118098"/>
            <a:ext cx="63842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0021788" y="3584971"/>
            <a:ext cx="164633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908155" y="3584971"/>
            <a:ext cx="31136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23875" y="3584971"/>
            <a:ext cx="63842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0021788" y="4051845"/>
            <a:ext cx="164633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908155" y="4051845"/>
            <a:ext cx="31136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23875" y="4051845"/>
            <a:ext cx="63842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0021788" y="4518719"/>
            <a:ext cx="164633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908155" y="4518719"/>
            <a:ext cx="31136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23875" y="4518719"/>
            <a:ext cx="63842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0021788" y="4985593"/>
            <a:ext cx="164633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908155" y="4985593"/>
            <a:ext cx="31136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23875" y="4985593"/>
            <a:ext cx="638428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 شاملة بين الصياغات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802FCA5A-CE00-4F22-84F1-30CA82590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93068" y="3138487"/>
            <a:ext cx="8805862" cy="9560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3825"/>
              </a:lnSpc>
            </a:pPr>
            <a:r>
              <a:rPr lang="ar-SA" sz="305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"ما لا يمكن قياسه لا يمكن إثباته في السيرة الذاتية؛ اجعل الأرقام تتحدث عن كفاءتك قبل أن تنطق بها."</a:t>
            </a:r>
            <a:endParaRPr lang="ar-SA" sz="305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95862" y="4319587"/>
            <a:ext cx="2200275" cy="5232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1700" b="0" i="0" u="none">
                <a:solidFill>
                  <a:srgbClr val="6474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— بيتر دراكر، رائد الإدارة الحديثة</a:t>
            </a:r>
            <a:endParaRPr lang="ar-SA" sz="1700" b="0" i="0" u="none" dirty="0">
              <a:solidFill>
                <a:srgbClr val="64748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فلسفة التعبير عن الإنجاز المهني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588E5846-88AF-4D4C-B203-71FABA613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962" y="2326778"/>
            <a:ext cx="1362075" cy="304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85548" y="2783978"/>
            <a:ext cx="7220902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3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التعامل مع أنظمة الفرز الذكية ATS</a:t>
            </a:r>
            <a:endParaRPr lang="ar-SA" sz="36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15000" y="3946028"/>
            <a:ext cx="7620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919412" y="4174628"/>
            <a:ext cx="6353175" cy="269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2208"/>
              </a:lnSpc>
            </a:pPr>
            <a:r>
              <a:rPr lang="ar-SA" sz="1700" b="0" i="0" u="none">
                <a:solidFill>
                  <a:srgbClr val="6474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فهم الخوارزميات وتجهيز ملف السيرة لاجتياز الفلترة الآلية بنجاح وبنسبة تطابق مرتفعة.</a:t>
            </a:r>
            <a:endParaRPr lang="ar-SA" sz="1700" b="0" i="0" u="none" dirty="0">
              <a:solidFill>
                <a:srgbClr val="64748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46881644-2A47-4633-B18F-4A04A2768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5853" y="158834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795289"/>
            <a:ext cx="5400675" cy="206752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795289"/>
            <a:ext cx="5400675" cy="2067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59353" y="3061989"/>
            <a:ext cx="4862303" cy="307777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r" rtl="1"/>
            <a:r>
              <a:rPr lang="ar-SA" sz="2000" b="1" i="0" u="none" dirty="0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آلية المعالجة الآلية (</a:t>
            </a:r>
            <a:r>
              <a:rPr lang="ar-SA" sz="2000" b="1" i="0" u="none" dirty="0" err="1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Parsing</a:t>
            </a:r>
            <a:r>
              <a:rPr lang="ar-SA" sz="2000" b="1" i="0" u="none" dirty="0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05575" y="3557289"/>
            <a:ext cx="492442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يقوم النظام بتحويل ملف السيرة الذاتية إلى نص خام مجرد، ثم يوزع البيانات في حقول مخصصة (الاسم، التعليم، الشركات، المهارات).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05575" y="4112251"/>
            <a:ext cx="492442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كان التصميم معقداً، تفشل الخوارزمية في قراءة النصوص ويتم استبعاد الملف فوراً.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5778" y="3061989"/>
            <a:ext cx="4805153" cy="307777"/>
          </a:xfrm>
          <a:prstGeom prst="rect">
            <a:avLst/>
          </a:prstGeom>
          <a:noFill/>
        </p:spPr>
        <p:txBody>
          <a:bodyPr wrap="square" lIns="266700" tIns="0" rIns="0" bIns="0" anchor="t">
            <a:spAutoFit/>
          </a:bodyPr>
          <a:lstStyle/>
          <a:p>
            <a:pPr algn="r" rtl="1"/>
            <a:r>
              <a:rPr lang="ar-SA" sz="2000" b="1" i="0" u="none" dirty="0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حساب درجة المطابقة (</a:t>
            </a:r>
            <a:r>
              <a:rPr lang="ar-SA" sz="2000" b="1" i="0" u="none" dirty="0" err="1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Match</a:t>
            </a:r>
            <a:r>
              <a:rPr lang="ar-SA" sz="2000" b="1" i="0" u="none" dirty="0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i="0" u="none" dirty="0" err="1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Score</a:t>
            </a:r>
            <a:r>
              <a:rPr lang="ar-SA" sz="2000" b="1" i="0" u="none" dirty="0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557289"/>
            <a:ext cx="492442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يقارن النظام الكلمات المفتاحية في سيرتك مع متطلبات الإعلان الوظيفي ويعطي ملفك نسبة مئوية (مثلاً 88%).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4126427"/>
            <a:ext cx="4924425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يتلقى مسؤول التوظيف فقط السير التي حققت أعلى النسب لفرزها يدوياً.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0450" y="3157239"/>
            <a:ext cx="209550" cy="2095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9725" y="3157239"/>
            <a:ext cx="266700" cy="2095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هي أنظمة ATS وكيف تعمل برمجياً؟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5A955BFD-D433-4D69-B229-908E86F5FD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333500" y="2571452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4" name="TextBox 3"/>
          <p:cNvSpPr txBox="1"/>
          <p:nvPr/>
        </p:nvSpPr>
        <p:spPr>
          <a:xfrm>
            <a:off x="1504950" y="2704802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الخطوط القياسية الآمنة:</a:t>
            </a: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استخدام خطوط معيارية واضحة مثل (</a:t>
            </a:r>
            <a:r>
              <a:rPr lang="ar-SA" sz="160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Arial</a:t>
            </a: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ar-SA" sz="160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Calibri</a:t>
            </a: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ar-SA" sz="160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Helvetica</a:t>
            </a: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ar-SA" sz="160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Cairo</a:t>
            </a: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ar-SA" sz="160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Tahoma</a:t>
            </a: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333500" y="3200251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6" name="TextBox 5"/>
          <p:cNvSpPr txBox="1"/>
          <p:nvPr/>
        </p:nvSpPr>
        <p:spPr>
          <a:xfrm>
            <a:off x="1504950" y="3333601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عناوين الأقسام التقليدية: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استخدم المسميات القياسية (الخبرات المهنية، التعليم) وتجنب الابتكار المربك.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33500" y="3829050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8" name="TextBox 7"/>
          <p:cNvSpPr txBox="1"/>
          <p:nvPr/>
        </p:nvSpPr>
        <p:spPr>
          <a:xfrm>
            <a:off x="1504950" y="3962400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صيغة الملف الصحيحة:</a:t>
            </a: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ملف PDF نصي (</a:t>
            </a:r>
            <a:r>
              <a:rPr lang="ar-SA" sz="160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Selectable</a:t>
            </a: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60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أو ملف </a:t>
            </a:r>
            <a:r>
              <a:rPr lang="ar-SA" sz="160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Microsoft</a:t>
            </a: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160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Word</a:t>
            </a: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(.</a:t>
            </a:r>
            <a:r>
              <a:rPr lang="ar-SA" sz="160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docx</a:t>
            </a: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33500" y="4457848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0" name="TextBox 9"/>
          <p:cNvSpPr txBox="1"/>
          <p:nvPr/>
        </p:nvSpPr>
        <p:spPr>
          <a:xfrm>
            <a:off x="1504950" y="4591198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التخطيط أحادي العمود: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التخطيط ذو العمود الواحد هو الأكثر موثوقية وأماناً في قراءة البيانات.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33500" y="3076426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2" name="Rectangle 11"/>
          <p:cNvSpPr/>
          <p:nvPr/>
        </p:nvSpPr>
        <p:spPr>
          <a:xfrm>
            <a:off x="1333500" y="3705225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3" name="Rectangle 12"/>
          <p:cNvSpPr/>
          <p:nvPr/>
        </p:nvSpPr>
        <p:spPr>
          <a:xfrm>
            <a:off x="1333500" y="4334023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4" name="Rectangle 13"/>
          <p:cNvSpPr/>
          <p:nvPr/>
        </p:nvSpPr>
        <p:spPr>
          <a:xfrm>
            <a:off x="1333500" y="4962822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125" y="2738139"/>
            <a:ext cx="152400" cy="1809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5125" y="3366938"/>
            <a:ext cx="152400" cy="1809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6075" y="3995737"/>
            <a:ext cx="171450" cy="18097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06075" y="4624536"/>
            <a:ext cx="171450" cy="18097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معايير التنسيق المتوافقة مع ATS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3B072AD2-DC9F-4A49-B90B-9B04D0764E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0325" y="2809726"/>
            <a:ext cx="3587799" cy="203864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2025" y="2809726"/>
            <a:ext cx="3587799" cy="203864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726" y="2809726"/>
            <a:ext cx="3587799" cy="20386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14129" y="3600301"/>
            <a:ext cx="272034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2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الجداول ومربعات النصوص</a:t>
            </a:r>
            <a:endParaRPr lang="ar-SA" sz="2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61300" y="4095601"/>
            <a:ext cx="3225849" cy="457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الأنظمة البرمجية لا تستطيع في الغالب قراءة النصوص داخل Text Boxes والجداول المعقدة.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00850" y="3600301"/>
            <a:ext cx="239029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2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الرسوم والإنفوجرافيك</a:t>
            </a:r>
            <a:endParaRPr lang="ar-SA" sz="2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83000" y="4095601"/>
            <a:ext cx="3225849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الأيقونات الزخرفية وأشرطة التقدم تُترجم كرموز مشوهة وتؤدي إلى رفض الملف برمجياً.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02536" y="3600301"/>
            <a:ext cx="263032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2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الرأس والتذييل (Headers)</a:t>
            </a:r>
            <a:endParaRPr lang="ar-SA" sz="2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4701" y="4095601"/>
            <a:ext cx="3225849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تتجاهل العديد من أنظمة الفرز قراءة ما بداخل Header و Footer، فلا تضع بيانات اتصالك هناك.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474" y="3057376"/>
            <a:ext cx="247650" cy="3238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3125" y="3057376"/>
            <a:ext cx="285750" cy="3238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74825" y="3057376"/>
            <a:ext cx="285750" cy="3238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ممنوعات قاتلة في تصميم سيرة الـ ATS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4569B3E6-9AAF-4E23-94A0-4DC77947BE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67450" y="3143101"/>
            <a:ext cx="5400675" cy="1170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9000"/>
              </a:lnSpc>
            </a:pPr>
            <a:r>
              <a:rPr lang="ar-SA" sz="9000" b="0" i="0" u="none">
                <a:solidFill>
                  <a:srgbClr val="2563E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75%</a:t>
            </a:r>
            <a:endParaRPr lang="ar-SA" sz="9000" b="0" i="0" u="none" dirty="0">
              <a:solidFill>
                <a:srgbClr val="2563E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67450" y="4286101"/>
            <a:ext cx="5400675" cy="2923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1900" b="1" i="0" u="none">
                <a:solidFill>
                  <a:srgbClr val="1E29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السير تستبعدها أنظمة الفرز الآلي</a:t>
            </a:r>
            <a:endParaRPr lang="ar-SA" sz="1900" b="1" i="0" u="none" dirty="0">
              <a:solidFill>
                <a:srgbClr val="1E293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3875" y="2933253"/>
            <a:ext cx="567070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2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أهمية مطابقة المعايير التقنية</a:t>
            </a:r>
            <a:endParaRPr lang="ar-SA" sz="2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3875" y="3428553"/>
            <a:ext cx="5400675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توضح تقارير قطاع التوظيف أن ثلاثة أرباع السير الذاتية المقدمة للشركات الكبرى لا تصل أبداً إلى عين مسؤول التوظيف البشري، وذلك بسبب فشل التنسيق أو نقص الكلمات المفتاحية.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3875" y="4261882"/>
            <a:ext cx="540067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اتباع معايير ATS البسيطة يضعك تلقائياً ضمن الـ 25% من المرشحين المؤهلين للمراجعة المباشرة.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نسبة الاستبعاد الآلي قبل العين البشرية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16028D2E-4FA1-4EF0-A2E9-38AAE3EA9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705170"/>
              </p:ext>
            </p:extLst>
          </p:nvPr>
        </p:nvGraphicFramePr>
        <p:xfrm>
          <a:off x="523875" y="2658070"/>
          <a:ext cx="11144248" cy="234181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9249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5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237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8362">
                <a:tc>
                  <a:txBody>
                    <a:bodyPr/>
                    <a:lstStyle/>
                    <a:p>
                      <a:pPr algn="r" rtl="1"/>
                      <a:r>
                        <a:rPr lang="ar-SA" sz="1500" b="1" i="0" u="none" dirty="0">
                          <a:solidFill>
                            <a:srgbClr val="0F172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النظام (ATS </a:t>
                      </a:r>
                      <a:r>
                        <a:rPr lang="ar-SA" sz="1500" b="1" i="0" u="none" dirty="0" err="1">
                          <a:solidFill>
                            <a:srgbClr val="0F172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Platform</a:t>
                      </a:r>
                      <a:r>
                        <a:rPr lang="ar-SA" sz="1500" b="1" i="0" u="none" dirty="0">
                          <a:solidFill>
                            <a:srgbClr val="0F172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500" b="1" i="0" u="none" dirty="0">
                          <a:solidFill>
                            <a:srgbClr val="0F172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أبرز الشركات المستخدمة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500" b="1" i="0" u="none">
                          <a:solidFill>
                            <a:srgbClr val="0F172A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الخصائص والمعايير البرمجية</a:t>
                      </a:r>
                      <a:endParaRPr lang="ar-SA" sz="1500" b="1" i="0" u="none" dirty="0">
                        <a:solidFill>
                          <a:srgbClr val="0F172A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362">
                <a:tc>
                  <a:txBody>
                    <a:bodyPr/>
                    <a:lstStyle/>
                    <a:p>
                      <a:pPr algn="r" rtl="1"/>
                      <a:r>
                        <a:rPr lang="ar-SA" sz="1500" b="1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Workday</a:t>
                      </a:r>
                      <a:endParaRPr lang="ar-SA" sz="1500" b="1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5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الشركات العالمية الكبرى والبنوك والشركات الاستشارية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5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صارم جداً في قراءة التواريخ والمسميات الوظيفية والتنسيق القياسي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362">
                <a:tc>
                  <a:txBody>
                    <a:bodyPr/>
                    <a:lstStyle/>
                    <a:p>
                      <a:pPr algn="r" rtl="1"/>
                      <a:r>
                        <a:rPr lang="ar-SA" sz="1500" b="1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Taleo (Oracle)</a:t>
                      </a:r>
                      <a:endParaRPr lang="ar-SA" sz="1500" b="1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500" b="0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الجهات الحكومية والشركات الضخمة والقطاع الصحي</a:t>
                      </a:r>
                      <a:endParaRPr lang="ar-SA" sz="150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5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يعتمد بقوة على مطابقة الكلمات المفتاحية بحذافيرها من الوصف الوظيفي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362">
                <a:tc>
                  <a:txBody>
                    <a:bodyPr/>
                    <a:lstStyle/>
                    <a:p>
                      <a:pPr algn="r" rtl="1"/>
                      <a:r>
                        <a:rPr lang="ar-SA" sz="1500" b="1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Greenhouse</a:t>
                      </a:r>
                      <a:endParaRPr lang="ar-SA" sz="1500" b="1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500" b="0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شركات التقنية والشركات الناشئة سريعة النمو</a:t>
                      </a:r>
                      <a:endParaRPr lang="ar-SA" sz="150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5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أكثر مرونة في قراءة النصوص وتنسيقات PDF الحديثة والنظيفة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362">
                <a:tc>
                  <a:txBody>
                    <a:bodyPr/>
                    <a:lstStyle/>
                    <a:p>
                      <a:pPr algn="r" rtl="1"/>
                      <a:r>
                        <a:rPr lang="ar-SA" sz="1500" b="1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Lever</a:t>
                      </a:r>
                      <a:endParaRPr lang="ar-SA" sz="1500" b="1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500" b="0" i="0" u="none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الشركات الرقمية ووكالات التسويق الحديثة</a:t>
                      </a:r>
                      <a:endParaRPr lang="ar-SA" sz="150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A" sz="15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يركز على استخراج الروابط وحسابات </a:t>
                      </a:r>
                      <a:r>
                        <a:rPr lang="ar-SA" sz="1500" b="0" i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LinkedIn</a:t>
                      </a:r>
                      <a:r>
                        <a:rPr lang="ar-SA" sz="1500" b="0" i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ومعارض الأعمال الرقمية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9743182" y="3118098"/>
            <a:ext cx="192494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47593" y="3118098"/>
            <a:ext cx="399558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23875" y="3118098"/>
            <a:ext cx="52237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743182" y="3584971"/>
            <a:ext cx="192494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747593" y="3584971"/>
            <a:ext cx="399558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23875" y="3584971"/>
            <a:ext cx="52237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743182" y="4051845"/>
            <a:ext cx="192494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747593" y="4051845"/>
            <a:ext cx="399558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23875" y="4051845"/>
            <a:ext cx="52237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743182" y="4518719"/>
            <a:ext cx="192494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747593" y="4518719"/>
            <a:ext cx="399558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23875" y="4518719"/>
            <a:ext cx="52237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9743182" y="4985593"/>
            <a:ext cx="192494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747593" y="4985593"/>
            <a:ext cx="399558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23875" y="4985593"/>
            <a:ext cx="52237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أبرز برامج وأنظمة الـ ATS العالمية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72036A45-8D14-4F0C-9B52-00C6059C8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675" y="2326778"/>
            <a:ext cx="1390650" cy="304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25553" y="2783978"/>
            <a:ext cx="7140892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3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التصميم والإخراج البصري الاحترافي</a:t>
            </a:r>
            <a:endParaRPr lang="ar-SA" sz="36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62300" y="4174628"/>
            <a:ext cx="5867400" cy="269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2208"/>
              </a:lnSpc>
            </a:pPr>
            <a:r>
              <a:rPr lang="ar-SA" sz="1700" b="0" i="0" u="none">
                <a:solidFill>
                  <a:srgbClr val="6474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التوازن المثالي بين الأناقة البصرية للعين البشرية والانسيابية التقنية للخوارزميات.</a:t>
            </a:r>
            <a:endParaRPr lang="ar-SA" sz="1700" b="0" i="0" u="none" dirty="0">
              <a:solidFill>
                <a:srgbClr val="64748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2B963FB1-E6F4-43C6-9582-F5E7863D82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5854" y="127168"/>
            <a:ext cx="1973672" cy="2009110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02D9906E-CC34-4A9D-93D2-D5947863AEEB}"/>
              </a:ext>
            </a:extLst>
          </p:cNvPr>
          <p:cNvSpPr/>
          <p:nvPr/>
        </p:nvSpPr>
        <p:spPr>
          <a:xfrm flipV="1">
            <a:off x="4787973" y="3678015"/>
            <a:ext cx="2277140" cy="45719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333500" y="2571452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4" name="TextBox 3"/>
          <p:cNvSpPr txBox="1"/>
          <p:nvPr/>
        </p:nvSpPr>
        <p:spPr>
          <a:xfrm>
            <a:off x="1504950" y="2704802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تناسق الأحجام: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حجم 10-11 للنصوص والفقرات، 12-14 للعناوين الفرعية، و18-22 للاسم الرئيسي.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333500" y="3200251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6" name="TextBox 5"/>
          <p:cNvSpPr txBox="1"/>
          <p:nvPr/>
        </p:nvSpPr>
        <p:spPr>
          <a:xfrm>
            <a:off x="1504950" y="3333601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الخطوط المزدوجة بحد أقصى: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استخدم نوع خط واحد لكامل الوثيقة مع تنويع الأوزان (عريض، عادي).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33500" y="3829050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8" name="TextBox 7"/>
          <p:cNvSpPr txBox="1"/>
          <p:nvPr/>
        </p:nvSpPr>
        <p:spPr>
          <a:xfrm>
            <a:off x="1504950" y="3962400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ارتفاع الأسطر والتباعد: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احرص على تباعد أسطر مريح (Line-height 1.3 - 1.5) لمنع تداخل الكلمات.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333500" y="4457848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0" name="TextBox 9"/>
          <p:cNvSpPr txBox="1"/>
          <p:nvPr/>
        </p:nvSpPr>
        <p:spPr>
          <a:xfrm>
            <a:off x="1504950" y="4591198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تجنب الخطوط الزخرفية: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ابتعد عن الخطوط الفنية واليدوية المعقدة التي تصعب قراءتها في الفرز السريع.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33500" y="3076426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2" name="Rectangle 11"/>
          <p:cNvSpPr/>
          <p:nvPr/>
        </p:nvSpPr>
        <p:spPr>
          <a:xfrm>
            <a:off x="1333500" y="3705225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3" name="Rectangle 12"/>
          <p:cNvSpPr/>
          <p:nvPr/>
        </p:nvSpPr>
        <p:spPr>
          <a:xfrm>
            <a:off x="1333500" y="4334023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4" name="Rectangle 13"/>
          <p:cNvSpPr/>
          <p:nvPr/>
        </p:nvSpPr>
        <p:spPr>
          <a:xfrm>
            <a:off x="1333500" y="4962822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7025" y="2738139"/>
            <a:ext cx="190500" cy="1809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6075" y="3366938"/>
            <a:ext cx="171450" cy="1809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4175" y="3995737"/>
            <a:ext cx="133350" cy="18097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06075" y="4624536"/>
            <a:ext cx="171450" cy="18097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القواعد الذهبية لاختيار الخطوط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F38FA1A9-D0CE-44B3-BDDC-97FDF6E75B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795289"/>
            <a:ext cx="5400675" cy="206752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795289"/>
            <a:ext cx="5400675" cy="2067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59353" y="3061989"/>
            <a:ext cx="4924425" cy="307777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r" rtl="1"/>
            <a:r>
              <a:rPr lang="ar-SA" sz="2000" b="1" i="0" u="none" dirty="0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باليت الألوان المهنية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05575" y="3557289"/>
            <a:ext cx="492442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اللون الأساسي للنصوص يجب أن يكون الأسود الداكن أو الرمادي الفاحم (#1e293b) على خلفية بيضاء نقية.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05575" y="4147691"/>
            <a:ext cx="492442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يمكن استخدام لون تمييزي واحد هادئ (كالأزرق الكحلي الداكن) للخطوط الفاصلة أو العناوين الرئيسية فقط.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5778" y="3061989"/>
            <a:ext cx="4924425" cy="307777"/>
          </a:xfrm>
          <a:prstGeom prst="rect">
            <a:avLst/>
          </a:prstGeom>
          <a:noFill/>
        </p:spPr>
        <p:txBody>
          <a:bodyPr wrap="square" lIns="180975" tIns="0" rIns="0" bIns="0" anchor="t">
            <a:spAutoFit/>
          </a:bodyPr>
          <a:lstStyle/>
          <a:p>
            <a:pPr algn="r" rtl="1"/>
            <a:r>
              <a:rPr lang="ar-SA" sz="2000" b="1" i="0" u="none" dirty="0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أهمية الهوامش والمساحات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557289"/>
            <a:ext cx="492442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الهوامش المريحة (من 0.5 إلى 0.75 بوصة من كل الجوانب) تمنع الشعور بالاكتظاظ البصري.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4147691"/>
            <a:ext cx="492442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المساحات البيضاء الذكية توجه عين القارئ تلقائياً نحو النقاط الأكثر أهمية دون إجهاد.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0450" y="3157239"/>
            <a:ext cx="209550" cy="2095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5450" y="3157239"/>
            <a:ext cx="180975" cy="2095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الألوان وتوزيع المساحات البيضاء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E4995F99-6515-485F-A0EF-22FBE2E914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0325" y="2809726"/>
            <a:ext cx="3587799" cy="203864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2025" y="2809726"/>
            <a:ext cx="3587799" cy="203864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726" y="2809726"/>
            <a:ext cx="3587799" cy="20386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64098" y="3600301"/>
            <a:ext cx="3220402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2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الزمني العكسي (Chronological)</a:t>
            </a:r>
            <a:endParaRPr lang="ar-SA" sz="2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61300" y="4095601"/>
            <a:ext cx="3225849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الخيار القياسي المفضل لـ 95% من الوظائف؛ مثالي للمسار الوظيفي المتدرج والمستقر.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25803" y="3600301"/>
            <a:ext cx="3140392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2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الوظيفي المهاري (Functional)</a:t>
            </a:r>
            <a:endParaRPr lang="ar-SA" sz="2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83000" y="4095601"/>
            <a:ext cx="341635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1"/>
              </a:lnSpc>
            </a:pP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يركز على المهارات؛ يستخدم في حالات تغيير المسار المهني الجذري أو وجود فجوات زمنية كبرى.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3734" y="3600301"/>
            <a:ext cx="3346816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20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الهجين المدمج (</a:t>
            </a:r>
            <a:r>
              <a:rPr lang="ar-SA" sz="20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Combination</a:t>
            </a:r>
            <a:r>
              <a:rPr lang="ar-SA" sz="20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701" y="4095601"/>
            <a:ext cx="3225849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يجمع بين ملخص مهارات موسع في البداية يليه سرد تفصيلي للخبرات الزمنية؛ ممتاز للخبراء.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9512" y="3057376"/>
            <a:ext cx="409575" cy="3238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5025" y="3057376"/>
            <a:ext cx="361950" cy="3238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6725" y="3057376"/>
            <a:ext cx="361950" cy="3238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أنواع تخطيط السيرة: متى تستخدم كل نوع؟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3FE4B7EA-88F1-48ED-AAC2-EEEEBE4C24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1228725"/>
            <a:ext cx="11144250" cy="52006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43087" y="4657576"/>
            <a:ext cx="8505825" cy="2205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1"/>
              </a:lnSpc>
            </a:pPr>
            <a:r>
              <a:rPr lang="ar-SA" sz="1400" b="0" i="1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الأخطاء اللغوية وغياب الملاءمة المباشرة تمثل السبب الأول في رفض أكثر من ثلاثة أرباع المتقدمين وفق استطلاعات جمعيات الموارد البشرية.</a:t>
            </a:r>
            <a:endParaRPr lang="ar-SA" sz="1400" b="0" i="1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أبرز أسباب استبعاد السير الذاتية فوراً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46159DF-C737-488C-897F-EA880B910F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0" y="2326778"/>
            <a:ext cx="1333500" cy="304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80585" y="2783978"/>
            <a:ext cx="6630828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3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التخصيص واستراتيجيات التقديم</a:t>
            </a:r>
            <a:endParaRPr lang="ar-SA" sz="36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76525" y="4174628"/>
            <a:ext cx="6838950" cy="269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2208"/>
              </a:lnSpc>
            </a:pPr>
            <a:r>
              <a:rPr lang="ar-SA" sz="1700" b="0" i="0" u="none">
                <a:solidFill>
                  <a:srgbClr val="6474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الخطوات النهائية لربط السيرة بحضورك الرقمي وتقديم ملف متكامل يحقق أعلى نسب القبول.</a:t>
            </a:r>
            <a:endParaRPr lang="ar-SA" sz="1700" b="0" i="0" u="none" dirty="0">
              <a:solidFill>
                <a:srgbClr val="64748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9838BCE4-71A3-4331-A21E-94D2793836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6486" y="165268"/>
            <a:ext cx="1973672" cy="2009110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100A81CA-6A11-4D21-86DF-B0EF433BACF8}"/>
              </a:ext>
            </a:extLst>
          </p:cNvPr>
          <p:cNvSpPr/>
          <p:nvPr/>
        </p:nvSpPr>
        <p:spPr>
          <a:xfrm flipV="1">
            <a:off x="4787973" y="3535974"/>
            <a:ext cx="2277140" cy="45719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99321" y="428625"/>
            <a:ext cx="5630703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تخصيص السيرة لكل فرصة عمل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71575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92455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67451" y="1228725"/>
            <a:ext cx="536257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20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استراتيجية الاستهداف الدقيق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67450" y="1724025"/>
            <a:ext cx="5495925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تخصيص 15 دقيقة لتعديل الكلمات المفتاحية وترتيب النقاط في سيرتك لتطابق تماماً إعلاناً وظيفياً واحداً يعطيك نتائج أفضل بكثير من إرسال 100 سيرة عشوائية موحدة في يوم واحد.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67450" y="2796437"/>
            <a:ext cx="5495925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ركز على مطابقة أهم 3 مهارات يبحث عنها صاحب العمل وضعها في صدارة سيرتك.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15AF30D0-EFBD-4760-9E81-904ACB252C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1379" y="4797409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9037" y="2400300"/>
            <a:ext cx="2857500" cy="2857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3875" y="2933253"/>
            <a:ext cx="567070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2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هوية مهنية متسقة</a:t>
            </a:r>
            <a:endParaRPr lang="ar-SA" sz="2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3875" y="3428553"/>
            <a:ext cx="5400675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يراجع أكثر من 87% من مسؤولي التوظيف حساب المرشح على LinkedIn بعد قراءة السيرة الذاتية مباشرة. احرص على أن تكون المسميات والتواريخ متطابقة تماماً 100% لتجنب أي شكوك.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3875" y="4247705"/>
            <a:ext cx="540067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استغل المنصة الرقمية لعرض التوصيات المهنية (</a:t>
            </a:r>
            <a:r>
              <a:rPr lang="ar-SA" sz="160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Recommendations</a:t>
            </a:r>
            <a:r>
              <a:rPr lang="ar-SA" sz="16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)، شهادات الدورات، والتفاعل الإيجابي مع خبراء مجالك.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7137" y="2438400"/>
            <a:ext cx="2781300" cy="2781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التكامل مع الحضور الرقمي و LinkedIn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44698851-0A6C-43AE-8C2D-FED14BE84D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795289"/>
            <a:ext cx="5400675" cy="206752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795289"/>
            <a:ext cx="5400675" cy="2067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59353" y="3061989"/>
            <a:ext cx="4924425" cy="307777"/>
          </a:xfrm>
          <a:prstGeom prst="rect">
            <a:avLst/>
          </a:prstGeom>
          <a:noFill/>
        </p:spPr>
        <p:txBody>
          <a:bodyPr wrap="square" lIns="161925" tIns="0" rIns="0" bIns="0" anchor="t">
            <a:spAutoFit/>
          </a:bodyPr>
          <a:lstStyle/>
          <a:p>
            <a:pPr algn="r" rtl="1"/>
            <a:r>
              <a:rPr lang="ar-SA" sz="2000" b="1" i="0" u="none" dirty="0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دور خطاب التغطية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05575" y="3557289"/>
            <a:ext cx="492442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ليس تكراراً لما ورد في السيرة، بل هو فرصة لسرد القصة والشغف وتوضيح سبب اهتمامك بهذه الشركة تحديداً.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05575" y="4090987"/>
            <a:ext cx="492442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يجيب على سؤال جوهري: "كيف ستساعد خبراتي السابقة هذه الشركة على حل مشكلتها الحالية؟"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5778" y="3061989"/>
            <a:ext cx="4876800" cy="307777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r" rtl="1"/>
            <a:r>
              <a:rPr lang="ar-SA" sz="2000" b="1" i="0" u="none" dirty="0">
                <a:solidFill>
                  <a:srgbClr val="1D4ED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الهيكل المثالي المكون من 3 فقرات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557289"/>
            <a:ext cx="4924425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الفقرة 1: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المنصب المستهدف وقيمتك الأكبر في سطرين.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3862238"/>
            <a:ext cx="4924425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الفقرة 2: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قصة إنجاز رئيسي بالأرقام يطابق تحدي المنصب.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" y="4167187"/>
            <a:ext cx="4924425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الفقرة 3: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دعوة واضحة للمناقشة وتحديد موعد للمقابلة.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68075" y="3157239"/>
            <a:ext cx="161925" cy="2095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6875" y="3157239"/>
            <a:ext cx="209550" cy="2095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خطاب التغطية (Cover Letter) المرفق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C78FE366-11B6-44B7-B449-FA880B7EF9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1271255"/>
            <a:ext cx="11144250" cy="52006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77656" y="5842396"/>
            <a:ext cx="7337794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1"/>
              </a:lnSpc>
            </a:pPr>
            <a:r>
              <a:rPr lang="ar-SA" sz="1600" b="0" i="1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تطبيق المعايير المتكاملة يرفع معدل تلقي دعوات المقابلات بأكثر من 4.5 أضعاف مقارنة بالأسلوب التقليدي.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معدل الاستجابة بعد تطبيق التحسينات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7A26C75A-25D4-45B4-81FA-9554BCD53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333500" y="2571452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4" name="TextBox 3"/>
          <p:cNvSpPr txBox="1"/>
          <p:nvPr/>
        </p:nvSpPr>
        <p:spPr>
          <a:xfrm>
            <a:off x="1504950" y="2704802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اسم الملف الاحترافي: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حفظ الملف بصيغة (FullName_JobTitle_Resume.pdf).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333500" y="3200251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6" name="TextBox 5"/>
          <p:cNvSpPr txBox="1"/>
          <p:nvPr/>
        </p:nvSpPr>
        <p:spPr>
          <a:xfrm>
            <a:off x="1504950" y="3333601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التدقيق اللغوي المضاعف: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مراجعة الوثيقة من قبل شخص مختص للتأكد من انعدام الأخطاء تماماً.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33500" y="3829050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8" name="TextBox 7"/>
          <p:cNvSpPr txBox="1"/>
          <p:nvPr/>
        </p:nvSpPr>
        <p:spPr>
          <a:xfrm>
            <a:off x="1504950" y="3962400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اختبار الروابط النشطة: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فتح كافة الروابط الإلكترونية في الملف والتأكد من أنها تعمل بكفاءة.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333500" y="4457848"/>
            <a:ext cx="9525000" cy="514498"/>
          </a:xfrm>
          <a:prstGeom prst="roundRect">
            <a:avLst>
              <a:gd name="adj" fmla="val 185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0" name="TextBox 9"/>
          <p:cNvSpPr txBox="1"/>
          <p:nvPr/>
        </p:nvSpPr>
        <p:spPr>
          <a:xfrm>
            <a:off x="1504950" y="4591198"/>
            <a:ext cx="88773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1801"/>
              </a:lnSpc>
            </a:pPr>
            <a:r>
              <a:rPr lang="ar-SA" sz="16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المعاينة على الهواتف الذكية:</a:t>
            </a:r>
            <a:r>
              <a:rPr lang="ar-SA" sz="16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إرسال السيرة لهاتفك وقراءتها للتأكد من سهولة قراءتها عبر شاشات الموبايل.</a:t>
            </a:r>
            <a:endParaRPr lang="ar-SA" sz="16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33500" y="3076426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2" name="Rectangle 11"/>
          <p:cNvSpPr/>
          <p:nvPr/>
        </p:nvSpPr>
        <p:spPr>
          <a:xfrm>
            <a:off x="1333500" y="3705225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3" name="Rectangle 12"/>
          <p:cNvSpPr/>
          <p:nvPr/>
        </p:nvSpPr>
        <p:spPr>
          <a:xfrm>
            <a:off x="1333500" y="4334023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4" name="Rectangle 13"/>
          <p:cNvSpPr/>
          <p:nvPr/>
        </p:nvSpPr>
        <p:spPr>
          <a:xfrm>
            <a:off x="1333500" y="4962822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7025" y="2738139"/>
            <a:ext cx="190500" cy="1809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7025" y="3366938"/>
            <a:ext cx="190500" cy="1809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8450" y="3995737"/>
            <a:ext cx="219075" cy="18097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44175" y="4624536"/>
            <a:ext cx="133350" cy="18097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قائمة الفحص النهائي قبل الإرسال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F1A5E48E-D866-4FB7-82AF-15E44BE375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6479" y="4038600"/>
            <a:ext cx="2451645" cy="102721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8944" y="2592288"/>
            <a:ext cx="2451645" cy="1027211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1409" y="4038600"/>
            <a:ext cx="2451645" cy="1027211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2393007"/>
            <a:ext cx="2451645" cy="122649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23875" y="3810000"/>
            <a:ext cx="1114425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8" name="TextBox 7"/>
          <p:cNvSpPr txBox="1"/>
          <p:nvPr/>
        </p:nvSpPr>
        <p:spPr>
          <a:xfrm>
            <a:off x="9305206" y="4181475"/>
            <a:ext cx="227419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1500" b="1" i="0" u="none">
                <a:solidFill>
                  <a:srgbClr val="2563E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التحديث الربع سنوي</a:t>
            </a:r>
            <a:endParaRPr lang="ar-SA" sz="1500" b="1" i="0" u="none" dirty="0">
              <a:solidFill>
                <a:srgbClr val="2563E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359354" y="4524375"/>
            <a:ext cx="2165895" cy="4103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569"/>
              </a:lnSpc>
            </a:pPr>
            <a:r>
              <a:rPr lang="ar-SA" sz="15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تسجيل الإنجازات والأرقام الجديدة أولاً بأول كل 3 أشهر دون تأجيل.</a:t>
            </a:r>
            <a:endParaRPr lang="ar-SA" sz="15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07672" y="2735163"/>
            <a:ext cx="227419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1500" b="1" i="0" u="none">
                <a:solidFill>
                  <a:srgbClr val="2563E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مواكبة الشهادات</a:t>
            </a:r>
            <a:endParaRPr lang="ar-SA" sz="1500" b="1" i="0" u="none" dirty="0">
              <a:solidFill>
                <a:srgbClr val="2563E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61819" y="3078063"/>
            <a:ext cx="2165895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569"/>
              </a:lnSpc>
            </a:pPr>
            <a:r>
              <a:rPr lang="ar-SA" sz="15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إضافة التراخيص والاعتمادات المستحدثة والمهارات التقنية الجديدة فور نيلها.</a:t>
            </a:r>
            <a:endParaRPr lang="ar-SA" sz="15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10137" y="4181475"/>
            <a:ext cx="227419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1500" b="1" i="0" u="none">
                <a:solidFill>
                  <a:srgbClr val="2563E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قياس النتائج</a:t>
            </a:r>
            <a:endParaRPr lang="ar-SA" sz="1500" b="1" i="0" u="none" dirty="0">
              <a:solidFill>
                <a:srgbClr val="2563E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64284" y="4524375"/>
            <a:ext cx="2165895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569"/>
              </a:lnSpc>
            </a:pPr>
            <a:r>
              <a:rPr lang="ar-SA" sz="150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متابعة نسبة التحويل من التقديم إلى المقابلة وتحسين الصياغة باستمرار.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02" y="2535882"/>
            <a:ext cx="227419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1500" b="1" i="0" u="none">
                <a:solidFill>
                  <a:srgbClr val="2563E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الجاهزية التامة</a:t>
            </a:r>
            <a:endParaRPr lang="ar-SA" sz="1500" b="1" i="0" u="none" dirty="0">
              <a:solidFill>
                <a:srgbClr val="2563E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6750" y="2878782"/>
            <a:ext cx="2165895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569"/>
              </a:lnSpc>
            </a:pPr>
            <a:r>
              <a:rPr lang="ar-SA" sz="1500" b="0" i="0" u="none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امتلاك نسخة جاهزة دائماً لاقتناص الفرص الاستثنائية والترقيات في أي لحظة.</a:t>
            </a:r>
            <a:endParaRPr lang="ar-SA" sz="1500" b="0" i="0" u="none" dirty="0">
              <a:solidFill>
                <a:srgbClr val="33415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26669" y="428625"/>
            <a:ext cx="1156144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SA" sz="300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خارطة الطريق المستمرة لتطوير السيرة</a:t>
            </a:r>
            <a:endParaRPr lang="ar-SA" sz="30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1620500" y="428625"/>
            <a:ext cx="47625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10347052" y="37338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9" name="Rounded Rectangle 18"/>
          <p:cNvSpPr/>
          <p:nvPr/>
        </p:nvSpPr>
        <p:spPr>
          <a:xfrm>
            <a:off x="7449517" y="37338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20" name="Rounded Rectangle 19"/>
          <p:cNvSpPr/>
          <p:nvPr/>
        </p:nvSpPr>
        <p:spPr>
          <a:xfrm>
            <a:off x="4551982" y="37338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21" name="Rounded Rectangle 20"/>
          <p:cNvSpPr/>
          <p:nvPr/>
        </p:nvSpPr>
        <p:spPr>
          <a:xfrm>
            <a:off x="1654447" y="37338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pic>
        <p:nvPicPr>
          <p:cNvPr id="22" name="صورة 21">
            <a:extLst>
              <a:ext uri="{FF2B5EF4-FFF2-40B4-BE49-F238E27FC236}">
                <a16:creationId xmlns:a16="http://schemas.microsoft.com/office/drawing/2014/main" id="{8E485AF1-8967-4EF4-9E8B-46955C94BB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607" y="115148"/>
            <a:ext cx="1973672" cy="200911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827" y="263370"/>
            <a:ext cx="10802679" cy="645640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699" y="3607310"/>
            <a:ext cx="5562600" cy="4667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1937" y="2543175"/>
            <a:ext cx="11668125" cy="6694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SA" sz="4350" b="1" i="0" u="none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انتهي العرض</a:t>
            </a:r>
            <a:endParaRPr lang="ar-SA" sz="435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3925" y="3730571"/>
            <a:ext cx="161925" cy="161925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B9C62D21-C134-4D72-BF02-41C7AFC0F9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9163" y="453520"/>
            <a:ext cx="1973672" cy="2009110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EDFFEA85-F1FD-45AD-AF01-741E6077310A}"/>
              </a:ext>
            </a:extLst>
          </p:cNvPr>
          <p:cNvSpPr txBox="1"/>
          <p:nvPr/>
        </p:nvSpPr>
        <p:spPr>
          <a:xfrm>
            <a:off x="4100512" y="4594687"/>
            <a:ext cx="3457575" cy="292388"/>
          </a:xfrm>
          <a:prstGeom prst="rect">
            <a:avLst/>
          </a:prstGeom>
          <a:noFill/>
        </p:spPr>
        <p:txBody>
          <a:bodyPr wrap="square" lIns="266700" tIns="0" rIns="0" bIns="0" anchor="t">
            <a:spAutoFit/>
          </a:bodyPr>
          <a:lstStyle/>
          <a:p>
            <a:pPr algn="r"/>
            <a:r>
              <a:rPr lang="ar-SA" sz="1900" b="1" i="0" u="none" dirty="0">
                <a:solidFill>
                  <a:srgbClr val="2DD4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باب الأسئلة والمناقشة مفتوح الآن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الشارة">
  <a:themeElements>
    <a:clrScheme name="الشارة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الشارة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الشارة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الشارة</Template>
  <TotalTime>142</TotalTime>
  <Words>3039</Words>
  <Application>Microsoft Office PowerPoint</Application>
  <PresentationFormat>شاشة عريضة</PresentationFormat>
  <Paragraphs>328</Paragraphs>
  <Slides>50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50</vt:i4>
      </vt:variant>
    </vt:vector>
  </HeadingPairs>
  <TitlesOfParts>
    <vt:vector size="55" baseType="lpstr">
      <vt:lpstr>Arial</vt:lpstr>
      <vt:lpstr>Calibri</vt:lpstr>
      <vt:lpstr>Gill Sans MT</vt:lpstr>
      <vt:lpstr>Impact</vt:lpstr>
      <vt:lpstr>الشارة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subject/>
  <dc:creator>mamdouh Abdullah</dc:creator>
  <cp:keywords/>
  <dc:description>generated using python-pptx</dc:description>
  <cp:lastModifiedBy>Dr Maha Alshehri</cp:lastModifiedBy>
  <cp:revision>15</cp:revision>
  <dcterms:created xsi:type="dcterms:W3CDTF">2013-01-27T09:14:16Z</dcterms:created>
  <dcterms:modified xsi:type="dcterms:W3CDTF">2026-09-08T04:27:02Z</dcterms:modified>
  <cp:category/>
</cp:coreProperties>
</file>