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>
  <p:sldMasterIdLst>
    <p:sldMasterId id="2147483648" r:id="rId1"/>
  </p:sldMasterIdLst>
  <p:notesMasterIdLst>
    <p:notesMasterId r:id="rId65"/>
  </p:notesMasterIdLst>
  <p:sldIdLst>
    <p:sldId id="307" r:id="rId3"/>
    <p:sldId id="346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312" r:id="rId12"/>
    <p:sldId id="267" r:id="rId13"/>
    <p:sldId id="268" r:id="rId14"/>
    <p:sldId id="311" r:id="rId15"/>
    <p:sldId id="269" r:id="rId16"/>
    <p:sldId id="310" r:id="rId17"/>
    <p:sldId id="270" r:id="rId18"/>
    <p:sldId id="314" r:id="rId19"/>
    <p:sldId id="315" r:id="rId20"/>
    <p:sldId id="316" r:id="rId21"/>
    <p:sldId id="317" r:id="rId22"/>
    <p:sldId id="318" r:id="rId23"/>
    <p:sldId id="319" r:id="rId24"/>
    <p:sldId id="276" r:id="rId25"/>
    <p:sldId id="277" r:id="rId26"/>
    <p:sldId id="321" r:id="rId27"/>
    <p:sldId id="322" r:id="rId28"/>
    <p:sldId id="327" r:id="rId29"/>
    <p:sldId id="328" r:id="rId30"/>
    <p:sldId id="329" r:id="rId31"/>
    <p:sldId id="330" r:id="rId32"/>
    <p:sldId id="331" r:id="rId33"/>
    <p:sldId id="332" r:id="rId34"/>
    <p:sldId id="333" r:id="rId35"/>
    <p:sldId id="334" r:id="rId36"/>
    <p:sldId id="335" r:id="rId37"/>
    <p:sldId id="336" r:id="rId38"/>
    <p:sldId id="337" r:id="rId39"/>
    <p:sldId id="338" r:id="rId40"/>
    <p:sldId id="339" r:id="rId41"/>
    <p:sldId id="340" r:id="rId42"/>
    <p:sldId id="341" r:id="rId43"/>
    <p:sldId id="291" r:id="rId44"/>
    <p:sldId id="292" r:id="rId45"/>
    <p:sldId id="293" r:id="rId46"/>
    <p:sldId id="294" r:id="rId47"/>
    <p:sldId id="296" r:id="rId48"/>
    <p:sldId id="297" r:id="rId49"/>
    <p:sldId id="295" r:id="rId50"/>
    <p:sldId id="298" r:id="rId51"/>
    <p:sldId id="299" r:id="rId52"/>
    <p:sldId id="300" r:id="rId53"/>
    <p:sldId id="286" r:id="rId54"/>
    <p:sldId id="287" r:id="rId55"/>
    <p:sldId id="288" r:id="rId56"/>
    <p:sldId id="289" r:id="rId57"/>
    <p:sldId id="290" r:id="rId58"/>
    <p:sldId id="301" r:id="rId59"/>
    <p:sldId id="302" r:id="rId60"/>
    <p:sldId id="303" r:id="rId61"/>
    <p:sldId id="304" r:id="rId62"/>
    <p:sldId id="306" r:id="rId63"/>
    <p:sldId id="349" r:id="rId64"/>
  </p:sldIdLst>
  <p:sldSz cx="12192000" cy="6858000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1838" autoAdjust="0"/>
    <p:restoredTop sz="94660"/>
  </p:normalViewPr>
  <p:slideViewPr>
    <p:cSldViewPr snapToGrid="0">
      <p:cViewPr varScale="1">
        <p:scale>
          <a:sx n="71" d="100"/>
          <a:sy n="71" d="100"/>
        </p:scale>
        <p:origin x="48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8" Type="http://schemas.openxmlformats.org/officeDocument/2006/relationships/tableStyles" Target="tableStyles.xml"/><Relationship Id="rId67" Type="http://schemas.openxmlformats.org/officeDocument/2006/relationships/viewProps" Target="viewProps.xml"/><Relationship Id="rId66" Type="http://schemas.openxmlformats.org/officeDocument/2006/relationships/presProps" Target="presProps.xml"/><Relationship Id="rId65" Type="http://schemas.openxmlformats.org/officeDocument/2006/relationships/notesMaster" Target="notesMasters/notesMaster1.xml"/><Relationship Id="rId64" Type="http://schemas.openxmlformats.org/officeDocument/2006/relationships/slide" Target="slides/slide62.xml"/><Relationship Id="rId63" Type="http://schemas.openxmlformats.org/officeDocument/2006/relationships/slide" Target="slides/slide61.xml"/><Relationship Id="rId62" Type="http://schemas.openxmlformats.org/officeDocument/2006/relationships/slide" Target="slides/slide60.xml"/><Relationship Id="rId61" Type="http://schemas.openxmlformats.org/officeDocument/2006/relationships/slide" Target="slides/slide59.xml"/><Relationship Id="rId60" Type="http://schemas.openxmlformats.org/officeDocument/2006/relationships/slide" Target="slides/slide58.xml"/><Relationship Id="rId6" Type="http://schemas.openxmlformats.org/officeDocument/2006/relationships/slide" Target="slides/slide4.xml"/><Relationship Id="rId59" Type="http://schemas.openxmlformats.org/officeDocument/2006/relationships/slide" Target="slides/slide57.xml"/><Relationship Id="rId58" Type="http://schemas.openxmlformats.org/officeDocument/2006/relationships/slide" Target="slides/slide56.xml"/><Relationship Id="rId57" Type="http://schemas.openxmlformats.org/officeDocument/2006/relationships/slide" Target="slides/slide55.xml"/><Relationship Id="rId56" Type="http://schemas.openxmlformats.org/officeDocument/2006/relationships/slide" Target="slides/slide54.xml"/><Relationship Id="rId55" Type="http://schemas.openxmlformats.org/officeDocument/2006/relationships/slide" Target="slides/slide53.xml"/><Relationship Id="rId54" Type="http://schemas.openxmlformats.org/officeDocument/2006/relationships/slide" Target="slides/slide52.xml"/><Relationship Id="rId53" Type="http://schemas.openxmlformats.org/officeDocument/2006/relationships/slide" Target="slides/slide51.xml"/><Relationship Id="rId52" Type="http://schemas.openxmlformats.org/officeDocument/2006/relationships/slide" Target="slides/slide50.xml"/><Relationship Id="rId51" Type="http://schemas.openxmlformats.org/officeDocument/2006/relationships/slide" Target="slides/slide49.xml"/><Relationship Id="rId50" Type="http://schemas.openxmlformats.org/officeDocument/2006/relationships/slide" Target="slides/slide48.xml"/><Relationship Id="rId5" Type="http://schemas.openxmlformats.org/officeDocument/2006/relationships/slide" Target="slides/slide3.xml"/><Relationship Id="rId49" Type="http://schemas.openxmlformats.org/officeDocument/2006/relationships/slide" Target="slides/slide47.xml"/><Relationship Id="rId48" Type="http://schemas.openxmlformats.org/officeDocument/2006/relationships/slide" Target="slides/slide46.xml"/><Relationship Id="rId47" Type="http://schemas.openxmlformats.org/officeDocument/2006/relationships/slide" Target="slides/slide45.xml"/><Relationship Id="rId46" Type="http://schemas.openxmlformats.org/officeDocument/2006/relationships/slide" Target="slides/slide44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D28C1029-4E21-4912-895F-303CEE8FA189}" type="datetimeFigureOut">
              <a:rPr lang="ar-SA" smtClean="0"/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انقر لتحرير أنماط النص الرئيسي</a:t>
            </a:r>
            <a:endParaRPr lang="ar-SA" smtClean="0"/>
          </a:p>
          <a:p>
            <a:pPr lvl="1"/>
            <a:r>
              <a:rPr lang="ar-SA" smtClean="0"/>
              <a:t>المستوى الثاني</a:t>
            </a:r>
            <a:endParaRPr lang="ar-SA" smtClean="0"/>
          </a:p>
          <a:p>
            <a:pPr lvl="2"/>
            <a:r>
              <a:rPr lang="ar-SA" smtClean="0"/>
              <a:t>المستوى الثالث</a:t>
            </a:r>
            <a:endParaRPr lang="ar-SA" smtClean="0"/>
          </a:p>
          <a:p>
            <a:pPr lvl="3"/>
            <a:r>
              <a:rPr lang="ar-SA" smtClean="0"/>
              <a:t>المستوى الرابع</a:t>
            </a:r>
            <a:endParaRPr lang="ar-SA" smtClean="0"/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B643DDF8-ED6E-4E79-B55C-DB7F30C0F369}" type="slidenum">
              <a:rPr lang="ar-SA" smtClean="0"/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08933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24417" y="1196975"/>
            <a:ext cx="10943167" cy="108267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title style</a:t>
            </a:r>
            <a:endParaRPr lang="en-US" altLang="zh-CN" noProof="0" smtClean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26533" y="2422525"/>
            <a:ext cx="10949517" cy="1752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  <a:endParaRPr lang="en-US" altLang="zh-CN" noProof="0" smtClean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BD137BA5-6233-4D18-8CFD-E08C5D200470}" type="datetimeFigureOut">
              <a:rPr lang="ar-SA" smtClean="0"/>
            </a:fld>
            <a:endParaRPr lang="ar-SA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ar-SA"/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56F7DAA4-5F8C-4E45-AE63-425E64051316}" type="slidenum">
              <a:rPr lang="ar-SA" smtClean="0"/>
            </a:fld>
            <a:endParaRPr lang="ar-SA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D137BA5-6233-4D18-8CFD-E08C5D200470}" type="datetimeFigureOut">
              <a:rPr lang="ar-SA" smtClean="0"/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6F7DAA4-5F8C-4E45-AE63-425E64051316}" type="slidenum">
              <a:rPr lang="ar-SA" smtClean="0"/>
            </a:fld>
            <a:endParaRPr lang="ar-SA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D137BA5-6233-4D18-8CFD-E08C5D200470}" type="datetimeFigureOut">
              <a:rPr lang="ar-SA" smtClean="0"/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6F7DAA4-5F8C-4E45-AE63-425E64051316}" type="slidenum">
              <a:rPr lang="ar-SA" smtClean="0"/>
            </a:fld>
            <a:endParaRPr lang="ar-SA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174750"/>
            <a:ext cx="53848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74750"/>
            <a:ext cx="53848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D137BA5-6233-4D18-8CFD-E08C5D200470}" type="datetimeFigureOut">
              <a:rPr lang="ar-SA" smtClean="0"/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6F7DAA4-5F8C-4E45-AE63-425E64051316}" type="slidenum">
              <a:rPr lang="ar-SA" smtClean="0"/>
            </a:fld>
            <a:endParaRPr lang="ar-SA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7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7" y="2505075"/>
            <a:ext cx="51583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D137BA5-6233-4D18-8CFD-E08C5D200470}" type="datetimeFigureOut">
              <a:rPr lang="ar-SA" smtClean="0"/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6F7DAA4-5F8C-4E45-AE63-425E64051316}" type="slidenum">
              <a:rPr lang="ar-SA" smtClean="0"/>
            </a:fld>
            <a:endParaRPr lang="ar-SA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D137BA5-6233-4D18-8CFD-E08C5D200470}" type="datetimeFigureOut">
              <a:rPr lang="ar-SA" smtClean="0"/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6F7DAA4-5F8C-4E45-AE63-425E64051316}" type="slidenum">
              <a:rPr lang="ar-SA" smtClean="0"/>
            </a:fld>
            <a:endParaRPr lang="ar-SA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D137BA5-6233-4D18-8CFD-E08C5D200470}" type="datetimeFigureOut">
              <a:rPr lang="ar-SA" smtClean="0"/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6F7DAA4-5F8C-4E45-AE63-425E64051316}" type="slidenum">
              <a:rPr lang="ar-SA" smtClean="0"/>
            </a:fld>
            <a:endParaRPr lang="ar-SA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D137BA5-6233-4D18-8CFD-E08C5D200470}" type="datetimeFigureOut">
              <a:rPr lang="ar-SA" smtClean="0"/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6F7DAA4-5F8C-4E45-AE63-425E64051316}" type="slidenum">
              <a:rPr lang="ar-SA" smtClean="0"/>
            </a:fld>
            <a:endParaRPr lang="ar-SA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5"/>
            <a:ext cx="617220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D137BA5-6233-4D18-8CFD-E08C5D200470}" type="datetimeFigureOut">
              <a:rPr lang="ar-SA" smtClean="0"/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6F7DAA4-5F8C-4E45-AE63-425E64051316}" type="slidenum">
              <a:rPr lang="ar-SA" smtClean="0"/>
            </a:fld>
            <a:endParaRPr lang="ar-SA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D137BA5-6233-4D18-8CFD-E08C5D200470}" type="datetimeFigureOut">
              <a:rPr lang="ar-SA" smtClean="0"/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6F7DAA4-5F8C-4E45-AE63-425E64051316}" type="slidenum">
              <a:rPr lang="ar-SA" smtClean="0"/>
            </a:fld>
            <a:endParaRPr lang="ar-SA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90500"/>
            <a:ext cx="2743200" cy="59372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90500"/>
            <a:ext cx="8026400" cy="59372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D137BA5-6233-4D18-8CFD-E08C5D200470}" type="datetimeFigureOut">
              <a:rPr lang="ar-SA" smtClean="0"/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6F7DAA4-5F8C-4E45-AE63-425E64051316}" type="slidenum">
              <a:rPr lang="ar-SA" smtClean="0"/>
            </a:fld>
            <a:endParaRPr lang="ar-SA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026" name="Picture 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12208933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609600" y="190500"/>
            <a:ext cx="10972800" cy="5826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609600" y="1174750"/>
            <a:ext cx="10972800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  <a:endParaRPr lang="en-US" altLang="zh-CN" dirty="0"/>
          </a:p>
          <a:p>
            <a:pPr lvl="2"/>
            <a:r>
              <a:rPr lang="en-US" altLang="zh-CN" dirty="0"/>
              <a:t>Third level</a:t>
            </a:r>
            <a:endParaRPr lang="en-US" altLang="zh-CN" dirty="0"/>
          </a:p>
          <a:p>
            <a:pPr lvl="3"/>
            <a:r>
              <a:rPr lang="en-US" altLang="zh-CN" dirty="0"/>
              <a:t>Fourth level</a:t>
            </a:r>
            <a:endParaRPr lang="en-US" altLang="zh-CN" dirty="0"/>
          </a:p>
          <a:p>
            <a:pPr lvl="4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fld id="{BD137BA5-6233-4D18-8CFD-E08C5D200470}" type="datetimeFigureOut">
              <a:rPr lang="ar-SA" smtClean="0"/>
            </a:fld>
            <a:endParaRPr lang="ar-SA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ar-SA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56F7DAA4-5F8C-4E45-AE63-425E64051316}" type="slidenum">
              <a:rPr lang="ar-SA" smtClean="0"/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8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9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0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1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2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3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4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5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6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7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8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9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0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1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2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3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4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5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6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7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8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9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0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1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2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3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4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6.png"/><Relationship Id="rId1" Type="http://schemas.openxmlformats.org/officeDocument/2006/relationships/image" Target="../media/image65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8.png"/><Relationship Id="rId1" Type="http://schemas.openxmlformats.org/officeDocument/2006/relationships/image" Target="../media/image67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0.png"/><Relationship Id="rId1" Type="http://schemas.openxmlformats.org/officeDocument/2006/relationships/image" Target="../media/image69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2.png"/><Relationship Id="rId1" Type="http://schemas.openxmlformats.org/officeDocument/2006/relationships/image" Target="../media/image71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4.png"/><Relationship Id="rId1" Type="http://schemas.openxmlformats.org/officeDocument/2006/relationships/image" Target="../media/image7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6.png"/><Relationship Id="rId1" Type="http://schemas.openxmlformats.org/officeDocument/2006/relationships/image" Target="../media/image75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8.png"/><Relationship Id="rId1" Type="http://schemas.openxmlformats.org/officeDocument/2006/relationships/image" Target="../media/image77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9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52445" y="798830"/>
            <a:ext cx="7595870" cy="1804035"/>
          </a:xfrm>
          <a:prstGeom prst="rect">
            <a:avLst/>
          </a:prstGeom>
        </p:spPr>
      </p:pic>
      <p:pic>
        <p:nvPicPr>
          <p:cNvPr id="4" name="صورة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6220" y="2135505"/>
            <a:ext cx="7766685" cy="1463675"/>
          </a:xfrm>
          <a:prstGeom prst="rect">
            <a:avLst/>
          </a:prstGeom>
        </p:spPr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9665" y="3743325"/>
            <a:ext cx="8248650" cy="116776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7235" y="-635"/>
            <a:ext cx="8754110" cy="644969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94222" y="798890"/>
            <a:ext cx="5354209" cy="1803914"/>
          </a:xfrm>
          <a:prstGeom prst="rect">
            <a:avLst/>
          </a:prstGeom>
        </p:spPr>
      </p:pic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-2884170" y="1031240"/>
            <a:ext cx="10972800" cy="582613"/>
          </a:xfrm>
        </p:spPr>
        <p:txBody>
          <a:bodyPr/>
          <a:lstStyle/>
          <a:p>
            <a:br>
              <a:rPr lang="ar-SA" dirty="0" smtClean="0"/>
            </a:br>
            <a:endParaRPr lang="ar-SA" dirty="0"/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4892" y="2135234"/>
            <a:ext cx="4968010" cy="1463372"/>
          </a:xfrm>
          <a:prstGeom prst="rect">
            <a:avLst/>
          </a:prstGeom>
        </p:spPr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9574" y="3743151"/>
            <a:ext cx="4468551" cy="116806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0510" y="877529"/>
            <a:ext cx="8695238" cy="1247619"/>
          </a:xfrm>
          <a:prstGeom prst="rect">
            <a:avLst/>
          </a:prstGeom>
        </p:spPr>
      </p:pic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4684" y="147485"/>
            <a:ext cx="11221064" cy="1460089"/>
          </a:xfrm>
        </p:spPr>
        <p:txBody>
          <a:bodyPr>
            <a:normAutofit fontScale="90000"/>
          </a:bodyPr>
          <a:lstStyle/>
          <a:p>
            <a:br>
              <a:rPr lang="ar-SA" sz="6000" dirty="0" smtClean="0"/>
            </a:br>
            <a:br>
              <a:rPr lang="ar-SA" sz="6000" dirty="0"/>
            </a:br>
            <a:endParaRPr lang="ar-SA" sz="6000" dirty="0"/>
          </a:p>
        </p:txBody>
      </p:sp>
      <p:pic>
        <p:nvPicPr>
          <p:cNvPr id="5" name="صورة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9850" y="2337618"/>
            <a:ext cx="6256692" cy="16149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8200" y="335628"/>
            <a:ext cx="10515600" cy="1325563"/>
          </a:xfrm>
        </p:spPr>
        <p:txBody>
          <a:bodyPr/>
          <a:lstStyle/>
          <a:p>
            <a:r>
              <a:rPr lang="ar-SA" b="1" dirty="0" smtClean="0"/>
              <a:t>قاعدة</a:t>
            </a:r>
            <a:endParaRPr lang="ar-SA" b="1" dirty="0"/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43619" y="2338524"/>
            <a:ext cx="9710846" cy="218095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71652" y="806890"/>
            <a:ext cx="6305294" cy="962915"/>
          </a:xfrm>
          <a:prstGeom prst="rect">
            <a:avLst/>
          </a:prstGeom>
        </p:spPr>
      </p:pic>
      <p:pic>
        <p:nvPicPr>
          <p:cNvPr id="3" name="صورة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8918" y="1961535"/>
            <a:ext cx="5276338" cy="575187"/>
          </a:xfrm>
          <a:prstGeom prst="rect">
            <a:avLst/>
          </a:prstGeom>
        </p:spPr>
      </p:pic>
      <p:pic>
        <p:nvPicPr>
          <p:cNvPr id="4" name="صورة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2542" y="3130927"/>
            <a:ext cx="9379974" cy="239971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7123" y="419595"/>
            <a:ext cx="6107415" cy="804521"/>
          </a:xfrm>
          <a:prstGeom prst="rect">
            <a:avLst/>
          </a:prstGeom>
        </p:spPr>
      </p:pic>
      <p:pic>
        <p:nvPicPr>
          <p:cNvPr id="3" name="صورة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3619" y="1067095"/>
            <a:ext cx="7304762" cy="472380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97858" y="1032387"/>
            <a:ext cx="10353368" cy="1489587"/>
          </a:xfrm>
          <a:prstGeom prst="rect">
            <a:avLst/>
          </a:prstGeom>
        </p:spPr>
      </p:pic>
      <p:pic>
        <p:nvPicPr>
          <p:cNvPr id="3" name="صورة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2632" y="2718955"/>
            <a:ext cx="5069321" cy="160232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3639" y="666944"/>
            <a:ext cx="7798313" cy="1663301"/>
          </a:xfrm>
          <a:prstGeom prst="rect">
            <a:avLst/>
          </a:prstGeom>
        </p:spPr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6220" y="2909951"/>
            <a:ext cx="8535732" cy="207500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66219" y="119788"/>
            <a:ext cx="9394723" cy="319859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1911" y="1032280"/>
            <a:ext cx="7929660" cy="1769914"/>
          </a:xfrm>
          <a:prstGeom prst="rect">
            <a:avLst/>
          </a:prstGeom>
        </p:spPr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5277" y="2962333"/>
            <a:ext cx="9006293" cy="172765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80968" y="1066403"/>
            <a:ext cx="7601225" cy="2075003"/>
          </a:xfrm>
          <a:prstGeom prst="rect">
            <a:avLst/>
          </a:prstGeom>
        </p:spPr>
      </p:pic>
      <p:pic>
        <p:nvPicPr>
          <p:cNvPr id="4" name="صورة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2309" y="3318387"/>
            <a:ext cx="6629046" cy="193203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80968" y="1066403"/>
            <a:ext cx="7601225" cy="2075003"/>
          </a:xfrm>
          <a:prstGeom prst="rect">
            <a:avLst/>
          </a:prstGeom>
        </p:spPr>
      </p:pic>
      <p:pic>
        <p:nvPicPr>
          <p:cNvPr id="4" name="صورة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2309" y="3318387"/>
            <a:ext cx="6629046" cy="1932039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76284" y="1048416"/>
            <a:ext cx="8342615" cy="315487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74840" y="1794492"/>
            <a:ext cx="10471354" cy="354442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82761" y="555897"/>
            <a:ext cx="9088171" cy="2467521"/>
          </a:xfrm>
          <a:prstGeom prst="rect">
            <a:avLst/>
          </a:prstGeom>
        </p:spPr>
      </p:pic>
      <p:pic>
        <p:nvPicPr>
          <p:cNvPr id="3" name="صورة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5677" y="3186335"/>
            <a:ext cx="6512890" cy="1104762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27094" y="833718"/>
            <a:ext cx="8861612" cy="3052481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0400" y="1089212"/>
            <a:ext cx="8081682" cy="295883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25588" y="0"/>
            <a:ext cx="8323729" cy="4383741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3307" y="1290918"/>
            <a:ext cx="8754034" cy="2580939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27294" y="685800"/>
            <a:ext cx="8870577" cy="3338438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59307" y="1653989"/>
            <a:ext cx="7570694" cy="2985246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4571" y="884904"/>
            <a:ext cx="5727003" cy="2863144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0942" y="557883"/>
            <a:ext cx="10825315" cy="2229562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5353" y="1196789"/>
            <a:ext cx="9533965" cy="425895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750" y="822960"/>
            <a:ext cx="10851515" cy="4431665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2176" y="1072495"/>
            <a:ext cx="7906871" cy="2854045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89412" y="501607"/>
            <a:ext cx="8468353" cy="3909028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91871" y="230178"/>
            <a:ext cx="9500720" cy="471834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08729" y="228415"/>
            <a:ext cx="8807824" cy="3012326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8459" y="954742"/>
            <a:ext cx="9708776" cy="3598068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64224" y="-161364"/>
            <a:ext cx="9735671" cy="3994472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70094" y="900953"/>
            <a:ext cx="8861612" cy="3029098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28800" y="928771"/>
            <a:ext cx="9776012" cy="4248347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37330" y="599901"/>
            <a:ext cx="9030044" cy="3931757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47365" y="443752"/>
            <a:ext cx="9439836" cy="3953435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39789" y="793376"/>
            <a:ext cx="8552330" cy="36261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00200" y="470647"/>
            <a:ext cx="10112188" cy="4153591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43001" y="626043"/>
            <a:ext cx="10058400" cy="4564522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55694" y="1304365"/>
            <a:ext cx="10125635" cy="3455894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94329" y="753035"/>
            <a:ext cx="9170895" cy="341406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52916" y="504115"/>
            <a:ext cx="7555321" cy="1885124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27006" y="408144"/>
            <a:ext cx="8849033" cy="330845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52916" y="998022"/>
            <a:ext cx="7193821" cy="2335113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07227" y="768197"/>
            <a:ext cx="8710864" cy="2756668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9459" y="886512"/>
            <a:ext cx="9202994" cy="2682598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6116" y="569856"/>
            <a:ext cx="5144721" cy="1642402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7290" y="554104"/>
            <a:ext cx="8988711" cy="2410321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1910" y="223625"/>
            <a:ext cx="8268929" cy="2873536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10116" y="305773"/>
            <a:ext cx="7712350" cy="2186704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5213" y="1083003"/>
            <a:ext cx="8068296" cy="2279629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20181" y="3224237"/>
            <a:ext cx="7580671" cy="1156033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0310" y="1076632"/>
            <a:ext cx="10161638" cy="3259394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8039" y="980034"/>
            <a:ext cx="7397736" cy="1055243"/>
          </a:xfrm>
          <a:prstGeom prst="rect">
            <a:avLst/>
          </a:prstGeom>
        </p:spPr>
      </p:pic>
      <p:pic>
        <p:nvPicPr>
          <p:cNvPr id="4" name="صورة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4839" y="2924238"/>
            <a:ext cx="9866671" cy="2193452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445" y="1008605"/>
            <a:ext cx="6358659" cy="1070917"/>
          </a:xfrm>
          <a:prstGeom prst="rect">
            <a:avLst/>
          </a:prstGeom>
        </p:spPr>
      </p:pic>
      <p:pic>
        <p:nvPicPr>
          <p:cNvPr id="3" name="صورة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5782" y="2843285"/>
            <a:ext cx="9426322" cy="2156418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6569" y="2787445"/>
            <a:ext cx="9055508" cy="2669458"/>
          </a:xfrm>
          <a:prstGeom prst="rect">
            <a:avLst/>
          </a:prstGeom>
        </p:spPr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6570" y="532685"/>
            <a:ext cx="8884930" cy="1384605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23071" y="146452"/>
            <a:ext cx="7375507" cy="1003922"/>
          </a:xfrm>
          <a:prstGeom prst="rect">
            <a:avLst/>
          </a:prstGeom>
        </p:spPr>
      </p:pic>
      <p:pic>
        <p:nvPicPr>
          <p:cNvPr id="4" name="صورة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7290" y="1755058"/>
            <a:ext cx="9173497" cy="2169180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59045" y="593067"/>
            <a:ext cx="7008050" cy="1648688"/>
          </a:xfrm>
          <a:prstGeom prst="rect">
            <a:avLst/>
          </a:prstGeom>
        </p:spPr>
      </p:pic>
      <p:pic>
        <p:nvPicPr>
          <p:cNvPr id="4" name="صورة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6065" y="2614444"/>
            <a:ext cx="9674941" cy="2945698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/>
          <p:cNvSpPr txBox="1"/>
          <p:nvPr/>
        </p:nvSpPr>
        <p:spPr>
          <a:xfrm>
            <a:off x="10355981" y="752168"/>
            <a:ext cx="941283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200" b="1" u="sng" dirty="0" smtClean="0">
                <a:cs typeface="+mj-cs"/>
              </a:rPr>
              <a:t>نماذج</a:t>
            </a:r>
            <a:endParaRPr lang="ar-SA" sz="3200" b="1" u="sng" dirty="0">
              <a:cs typeface="+mj-cs"/>
            </a:endParaRP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73045" y="1946218"/>
            <a:ext cx="9424219" cy="1195188"/>
          </a:xfrm>
          <a:prstGeom prst="rect">
            <a:avLst/>
          </a:prstGeom>
        </p:spPr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1381" y="3952567"/>
            <a:ext cx="10400641" cy="1268361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77729" y="602919"/>
            <a:ext cx="8807218" cy="2258268"/>
          </a:xfrm>
          <a:prstGeom prst="rect">
            <a:avLst/>
          </a:prstGeom>
        </p:spPr>
      </p:pic>
      <p:pic>
        <p:nvPicPr>
          <p:cNvPr id="3" name="صورة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768" y="4100734"/>
            <a:ext cx="8882811" cy="1769123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3537" y="137369"/>
            <a:ext cx="2771429" cy="2001147"/>
          </a:xfrm>
          <a:prstGeom prst="rect">
            <a:avLst/>
          </a:prstGeom>
        </p:spPr>
      </p:pic>
      <p:pic>
        <p:nvPicPr>
          <p:cNvPr id="3" name="صورة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20571" y="4203290"/>
            <a:ext cx="2771429" cy="2256504"/>
          </a:xfrm>
          <a:prstGeom prst="rect">
            <a:avLst/>
          </a:prstGeom>
        </p:spPr>
      </p:pic>
      <p:sp>
        <p:nvSpPr>
          <p:cNvPr id="4" name="مربع نص 3"/>
          <p:cNvSpPr txBox="1"/>
          <p:nvPr/>
        </p:nvSpPr>
        <p:spPr>
          <a:xfrm>
            <a:off x="2610465" y="2713702"/>
            <a:ext cx="5235677" cy="110799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6600" b="1" dirty="0" smtClean="0">
                <a:latin typeface="Aldhabi" panose="01000000000000000000" pitchFamily="2" charset="-78"/>
                <a:cs typeface="Aldhabi" panose="01000000000000000000" pitchFamily="2" charset="-78"/>
              </a:rPr>
              <a:t>تمنياتي للجميع بالتوفيق </a:t>
            </a:r>
            <a:endParaRPr lang="ar-SA" sz="6600" b="1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4225438" y="5419165"/>
            <a:ext cx="3425938" cy="64633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600" dirty="0" smtClean="0"/>
              <a:t>د</a:t>
            </a:r>
            <a:r>
              <a:rPr lang="en-US" sz="3600" dirty="0" smtClean="0"/>
              <a:t>.</a:t>
            </a:r>
            <a:r>
              <a:rPr lang="ar-SA" sz="3600" dirty="0" smtClean="0"/>
              <a:t> نفيسة </a:t>
            </a:r>
            <a:r>
              <a:rPr lang="ar-SA" sz="3600" dirty="0" err="1" smtClean="0"/>
              <a:t>القرشى</a:t>
            </a:r>
            <a:r>
              <a:rPr lang="ar-SA" sz="3600" dirty="0" smtClean="0"/>
              <a:t> محمد</a:t>
            </a:r>
            <a:endParaRPr lang="ar-SA" sz="3600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 Box 1"/>
          <p:cNvSpPr txBox="1"/>
          <p:nvPr/>
        </p:nvSpPr>
        <p:spPr>
          <a:xfrm>
            <a:off x="6428105" y="1249045"/>
            <a:ext cx="406400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ar-SA" altLang="en-US"/>
              <a:t>محتوى الدورة</a:t>
            </a:r>
            <a:endParaRPr lang="ar-SA" altLang="en-US"/>
          </a:p>
          <a:p>
            <a:r>
              <a:rPr lang="ar-SA" altLang="en-US"/>
              <a:t>كتاب مبادئ الرياضيات</a:t>
            </a:r>
            <a:endParaRPr lang="ar-SA" altLang="en-US"/>
          </a:p>
          <a:p>
            <a:r>
              <a:rPr lang="ar-SA" altLang="en-US"/>
              <a:t>تجميعات لاسئلة القدرات</a:t>
            </a:r>
            <a:endParaRPr lang="ar-SA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ue Waves">
  <a:themeElements>
    <a:clrScheme name="Blue Waves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66CC"/>
      </a:accent1>
      <a:accent2>
        <a:srgbClr val="3399FF"/>
      </a:accent2>
      <a:accent3>
        <a:srgbClr val="FFFFFF"/>
      </a:accent3>
      <a:accent4>
        <a:srgbClr val="000000"/>
      </a:accent4>
      <a:accent5>
        <a:srgbClr val="AAB8E2"/>
      </a:accent5>
      <a:accent6>
        <a:srgbClr val="2D8AE7"/>
      </a:accent6>
      <a:hlink>
        <a:srgbClr val="CC3300"/>
      </a:hlink>
      <a:folHlink>
        <a:srgbClr val="996600"/>
      </a:folHlink>
    </a:clrScheme>
    <a:fontScheme name="Blue Waves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Blue Wav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66CC"/>
        </a:accent1>
        <a:accent2>
          <a:srgbClr val="3399FF"/>
        </a:accent2>
        <a:accent3>
          <a:srgbClr val="FFFFFF"/>
        </a:accent3>
        <a:accent4>
          <a:srgbClr val="000000"/>
        </a:accent4>
        <a:accent5>
          <a:srgbClr val="AAB8E2"/>
        </a:accent5>
        <a:accent6>
          <a:srgbClr val="2D8AE7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111</Words>
  <Application>WPS Presentation</Application>
  <PresentationFormat>ملء الشاشة</PresentationFormat>
  <Paragraphs>16</Paragraphs>
  <Slides>62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62</vt:i4>
      </vt:variant>
    </vt:vector>
  </HeadingPairs>
  <TitlesOfParts>
    <vt:vector size="71" baseType="lpstr">
      <vt:lpstr>Arial</vt:lpstr>
      <vt:lpstr>SimSun</vt:lpstr>
      <vt:lpstr>Wingdings</vt:lpstr>
      <vt:lpstr>Microsoft YaHei</vt:lpstr>
      <vt:lpstr>Arial Unicode MS</vt:lpstr>
      <vt:lpstr>Calibri</vt:lpstr>
      <vt:lpstr>Aldhabi</vt:lpstr>
      <vt:lpstr>Tahoma</vt:lpstr>
      <vt:lpstr>Blue Waves</vt:lpstr>
      <vt:lpstr>PowerPoint 演示文稿</vt:lpstr>
      <vt:lpstr>PowerPoint 演示文稿</vt:lpstr>
      <vt:lpstr> </vt:lpstr>
      <vt:lpstr>  </vt:lpstr>
      <vt:lpstr>قاعدة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‏‏مستخدم Windows</dc:creator>
  <cp:lastModifiedBy>AFAQ</cp:lastModifiedBy>
  <cp:revision>26</cp:revision>
  <dcterms:created xsi:type="dcterms:W3CDTF">2026-08-18T14:32:00Z</dcterms:created>
  <dcterms:modified xsi:type="dcterms:W3CDTF">2026-09-07T14:03:15Z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4B674BBF48E54B71B49921017EB85109_13</vt:lpwstr>
  </property>
  <property fmtid="{D5CDD505-2E9C-101B-9397-08002B2CF9AE}" pid="3" name="KSOProductBuildVer">
    <vt:lpwstr>1033-12.2.0.23196</vt:lpwstr>
  </property>
</Properties>
</file>